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7.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10.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11.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2.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3.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14.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5.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16.xml" ContentType="application/vnd.openxmlformats-officedocument.theme+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theme/theme17.xml" ContentType="application/vnd.openxmlformats-officedocument.theme+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theme/theme18.xml" ContentType="application/vnd.openxmlformats-officedocument.theme+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19.xml" ContentType="application/vnd.openxmlformats-officedocument.theme+xml"/>
  <Override PartName="/ppt/slideLayouts/slideLayout445.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21" r:id="rId1"/>
    <p:sldMasterId id="2147483750" r:id="rId2"/>
    <p:sldMasterId id="2147483775" r:id="rId3"/>
    <p:sldMasterId id="2147483812" r:id="rId4"/>
    <p:sldMasterId id="2147483824" r:id="rId5"/>
    <p:sldMasterId id="2147483845" r:id="rId6"/>
    <p:sldMasterId id="2147483861" r:id="rId7"/>
    <p:sldMasterId id="2147483886" r:id="rId8"/>
    <p:sldMasterId id="2147483919" r:id="rId9"/>
    <p:sldMasterId id="2147483938" r:id="rId10"/>
    <p:sldMasterId id="2147483950" r:id="rId11"/>
    <p:sldMasterId id="2147483965" r:id="rId12"/>
    <p:sldMasterId id="2147484001" r:id="rId13"/>
    <p:sldMasterId id="2147484037" r:id="rId14"/>
    <p:sldMasterId id="2147484072" r:id="rId15"/>
    <p:sldMasterId id="2147484107" r:id="rId16"/>
    <p:sldMasterId id="2147484142" r:id="rId17"/>
    <p:sldMasterId id="2147484177" r:id="rId18"/>
    <p:sldMasterId id="2147484211" r:id="rId19"/>
    <p:sldMasterId id="2147484245" r:id="rId20"/>
  </p:sldMasterIdLst>
  <p:notesMasterIdLst>
    <p:notesMasterId r:id="rId50"/>
  </p:notesMasterIdLst>
  <p:handoutMasterIdLst>
    <p:handoutMasterId r:id="rId51"/>
  </p:handoutMasterIdLst>
  <p:sldIdLst>
    <p:sldId id="429" r:id="rId21"/>
    <p:sldId id="605" r:id="rId22"/>
    <p:sldId id="430" r:id="rId23"/>
    <p:sldId id="431" r:id="rId24"/>
    <p:sldId id="432" r:id="rId25"/>
    <p:sldId id="270" r:id="rId26"/>
    <p:sldId id="269" r:id="rId27"/>
    <p:sldId id="727" r:id="rId28"/>
    <p:sldId id="802" r:id="rId29"/>
    <p:sldId id="261" r:id="rId30"/>
    <p:sldId id="845" r:id="rId31"/>
    <p:sldId id="868" r:id="rId32"/>
    <p:sldId id="860" r:id="rId33"/>
    <p:sldId id="861" r:id="rId34"/>
    <p:sldId id="844" r:id="rId35"/>
    <p:sldId id="846" r:id="rId36"/>
    <p:sldId id="872" r:id="rId37"/>
    <p:sldId id="873" r:id="rId38"/>
    <p:sldId id="870" r:id="rId39"/>
    <p:sldId id="847" r:id="rId40"/>
    <p:sldId id="869" r:id="rId41"/>
    <p:sldId id="726" r:id="rId42"/>
    <p:sldId id="623" r:id="rId43"/>
    <p:sldId id="725" r:id="rId44"/>
    <p:sldId id="491" r:id="rId45"/>
    <p:sldId id="471" r:id="rId46"/>
    <p:sldId id="849" r:id="rId47"/>
    <p:sldId id="484" r:id="rId48"/>
    <p:sldId id="863" r:id="rId49"/>
  </p:sldIdLst>
  <p:sldSz cx="9144000" cy="6858000" type="screen4x3"/>
  <p:notesSz cx="7077075" cy="9363075"/>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Arial" charset="0"/>
      </a:defRPr>
    </a:lvl1pPr>
    <a:lvl2pPr marL="455646" algn="l" rtl="0" fontAlgn="base">
      <a:spcBef>
        <a:spcPct val="0"/>
      </a:spcBef>
      <a:spcAft>
        <a:spcPct val="0"/>
      </a:spcAft>
      <a:defRPr sz="2400" kern="1200">
        <a:solidFill>
          <a:schemeClr val="tx1"/>
        </a:solidFill>
        <a:latin typeface="Times New Roman" pitchFamily="18" charset="0"/>
        <a:ea typeface="+mn-ea"/>
        <a:cs typeface="Arial" charset="0"/>
      </a:defRPr>
    </a:lvl2pPr>
    <a:lvl3pPr marL="911294" algn="l" rtl="0" fontAlgn="base">
      <a:spcBef>
        <a:spcPct val="0"/>
      </a:spcBef>
      <a:spcAft>
        <a:spcPct val="0"/>
      </a:spcAft>
      <a:defRPr sz="2400" kern="1200">
        <a:solidFill>
          <a:schemeClr val="tx1"/>
        </a:solidFill>
        <a:latin typeface="Times New Roman" pitchFamily="18" charset="0"/>
        <a:ea typeface="+mn-ea"/>
        <a:cs typeface="Arial" charset="0"/>
      </a:defRPr>
    </a:lvl3pPr>
    <a:lvl4pPr marL="1366949" algn="l" rtl="0" fontAlgn="base">
      <a:spcBef>
        <a:spcPct val="0"/>
      </a:spcBef>
      <a:spcAft>
        <a:spcPct val="0"/>
      </a:spcAft>
      <a:defRPr sz="2400" kern="1200">
        <a:solidFill>
          <a:schemeClr val="tx1"/>
        </a:solidFill>
        <a:latin typeface="Times New Roman" pitchFamily="18" charset="0"/>
        <a:ea typeface="+mn-ea"/>
        <a:cs typeface="Arial" charset="0"/>
      </a:defRPr>
    </a:lvl4pPr>
    <a:lvl5pPr marL="1822589" algn="l" rtl="0" fontAlgn="base">
      <a:spcBef>
        <a:spcPct val="0"/>
      </a:spcBef>
      <a:spcAft>
        <a:spcPct val="0"/>
      </a:spcAft>
      <a:defRPr sz="2400" kern="1200">
        <a:solidFill>
          <a:schemeClr val="tx1"/>
        </a:solidFill>
        <a:latin typeface="Times New Roman" pitchFamily="18" charset="0"/>
        <a:ea typeface="+mn-ea"/>
        <a:cs typeface="Arial" charset="0"/>
      </a:defRPr>
    </a:lvl5pPr>
    <a:lvl6pPr marL="2278233" algn="l" defTabSz="911294" rtl="0" eaLnBrk="1" latinLnBrk="0" hangingPunct="1">
      <a:defRPr sz="2400" kern="1200">
        <a:solidFill>
          <a:schemeClr val="tx1"/>
        </a:solidFill>
        <a:latin typeface="Times New Roman" pitchFamily="18" charset="0"/>
        <a:ea typeface="+mn-ea"/>
        <a:cs typeface="Arial" charset="0"/>
      </a:defRPr>
    </a:lvl6pPr>
    <a:lvl7pPr marL="2733885" algn="l" defTabSz="911294" rtl="0" eaLnBrk="1" latinLnBrk="0" hangingPunct="1">
      <a:defRPr sz="2400" kern="1200">
        <a:solidFill>
          <a:schemeClr val="tx1"/>
        </a:solidFill>
        <a:latin typeface="Times New Roman" pitchFamily="18" charset="0"/>
        <a:ea typeface="+mn-ea"/>
        <a:cs typeface="Arial" charset="0"/>
      </a:defRPr>
    </a:lvl7pPr>
    <a:lvl8pPr marL="3189531" algn="l" defTabSz="911294" rtl="0" eaLnBrk="1" latinLnBrk="0" hangingPunct="1">
      <a:defRPr sz="2400" kern="1200">
        <a:solidFill>
          <a:schemeClr val="tx1"/>
        </a:solidFill>
        <a:latin typeface="Times New Roman" pitchFamily="18" charset="0"/>
        <a:ea typeface="+mn-ea"/>
        <a:cs typeface="Arial" charset="0"/>
      </a:defRPr>
    </a:lvl8pPr>
    <a:lvl9pPr marL="3645182" algn="l" defTabSz="911294" rtl="0" eaLnBrk="1" latinLnBrk="0" hangingPunct="1">
      <a:defRPr sz="24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50">
          <p15:clr>
            <a:srgbClr val="A4A3A4"/>
          </p15:clr>
        </p15:guide>
        <p15:guide id="2" pos="222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0033CC"/>
    <a:srgbClr val="DAE4F2"/>
    <a:srgbClr val="000000"/>
    <a:srgbClr val="45441B"/>
    <a:srgbClr val="99CCFF"/>
    <a:srgbClr val="FF9900"/>
    <a:srgbClr val="006666"/>
    <a:srgbClr val="336600"/>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8" autoAdjust="0"/>
    <p:restoredTop sz="62959" autoAdjust="0"/>
  </p:normalViewPr>
  <p:slideViewPr>
    <p:cSldViewPr>
      <p:cViewPr varScale="1">
        <p:scale>
          <a:sx n="56" d="100"/>
          <a:sy n="56" d="100"/>
        </p:scale>
        <p:origin x="2189" y="43"/>
      </p:cViewPr>
      <p:guideLst>
        <p:guide orient="horz" pos="2160"/>
        <p:guide pos="2880"/>
      </p:guideLst>
    </p:cSldViewPr>
  </p:slideViewPr>
  <p:outlineViewPr>
    <p:cViewPr>
      <p:scale>
        <a:sx n="33" d="100"/>
        <a:sy n="33" d="100"/>
      </p:scale>
      <p:origin x="0" y="19134"/>
    </p:cViewPr>
  </p:outlineViewPr>
  <p:notesTextViewPr>
    <p:cViewPr>
      <p:scale>
        <a:sx n="100" d="100"/>
        <a:sy n="100" d="100"/>
      </p:scale>
      <p:origin x="0" y="0"/>
    </p:cViewPr>
  </p:notesTextViewPr>
  <p:sorterViewPr>
    <p:cViewPr>
      <p:scale>
        <a:sx n="100" d="100"/>
        <a:sy n="100" d="100"/>
      </p:scale>
      <p:origin x="0" y="6372"/>
    </p:cViewPr>
  </p:sorterViewPr>
  <p:notesViewPr>
    <p:cSldViewPr>
      <p:cViewPr varScale="1">
        <p:scale>
          <a:sx n="87" d="100"/>
          <a:sy n="87" d="100"/>
        </p:scale>
        <p:origin x="-3042" y="-84"/>
      </p:cViewPr>
      <p:guideLst>
        <p:guide orient="horz" pos="2950"/>
        <p:guide pos="222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9.xml"/><Relationship Id="rId41" Type="http://schemas.openxmlformats.org/officeDocument/2006/relationships/slide" Target="slides/slide2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8" Type="http://schemas.openxmlformats.org/officeDocument/2006/relationships/slideMaster" Target="slideMasters/slideMaster8.xml"/><Relationship Id="rId51" Type="http://schemas.openxmlformats.org/officeDocument/2006/relationships/handoutMaster" Target="handoutMasters/handoutMaster1.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0034" name="Rectangle 2"/>
          <p:cNvSpPr>
            <a:spLocks noGrp="1" noChangeArrowheads="1"/>
          </p:cNvSpPr>
          <p:nvPr>
            <p:ph type="hdr" sz="quarter"/>
          </p:nvPr>
        </p:nvSpPr>
        <p:spPr bwMode="auto">
          <a:xfrm>
            <a:off x="1" y="0"/>
            <a:ext cx="3066733" cy="4681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300035" name="Rectangle 3"/>
          <p:cNvSpPr>
            <a:spLocks noGrp="1" noChangeArrowheads="1"/>
          </p:cNvSpPr>
          <p:nvPr>
            <p:ph type="dt" sz="quarter" idx="1"/>
          </p:nvPr>
        </p:nvSpPr>
        <p:spPr bwMode="auto">
          <a:xfrm>
            <a:off x="4008706" y="0"/>
            <a:ext cx="3066733" cy="4681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300036" name="Rectangle 4"/>
          <p:cNvSpPr>
            <a:spLocks noGrp="1" noChangeArrowheads="1"/>
          </p:cNvSpPr>
          <p:nvPr>
            <p:ph type="ftr" sz="quarter" idx="2"/>
          </p:nvPr>
        </p:nvSpPr>
        <p:spPr bwMode="auto">
          <a:xfrm>
            <a:off x="1" y="8893297"/>
            <a:ext cx="3066733" cy="4681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300037" name="Rectangle 5"/>
          <p:cNvSpPr>
            <a:spLocks noGrp="1" noChangeArrowheads="1"/>
          </p:cNvSpPr>
          <p:nvPr>
            <p:ph type="sldNum" sz="quarter" idx="3"/>
          </p:nvPr>
        </p:nvSpPr>
        <p:spPr bwMode="auto">
          <a:xfrm>
            <a:off x="4008706" y="8893297"/>
            <a:ext cx="3066733" cy="4681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E86C48A4-964E-40F4-84F0-BC60538AF50A}" type="slidenum">
              <a:rPr lang="en-US"/>
              <a:pPr>
                <a:defRPr/>
              </a:pPr>
              <a:t>‹#›</a:t>
            </a:fld>
            <a:endParaRPr lang="en-US" dirty="0"/>
          </a:p>
        </p:txBody>
      </p:sp>
    </p:spTree>
    <p:extLst>
      <p:ext uri="{BB962C8B-B14F-4D97-AF65-F5344CB8AC3E}">
        <p14:creationId xmlns:p14="http://schemas.microsoft.com/office/powerpoint/2010/main" val="37611244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7266" name="Rectangle 2"/>
          <p:cNvSpPr>
            <a:spLocks noGrp="1" noChangeArrowheads="1"/>
          </p:cNvSpPr>
          <p:nvPr>
            <p:ph type="hdr" sz="quarter"/>
          </p:nvPr>
        </p:nvSpPr>
        <p:spPr bwMode="auto">
          <a:xfrm>
            <a:off x="1" y="0"/>
            <a:ext cx="3066733" cy="4681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267267" name="Rectangle 3"/>
          <p:cNvSpPr>
            <a:spLocks noGrp="1" noChangeArrowheads="1"/>
          </p:cNvSpPr>
          <p:nvPr>
            <p:ph type="dt" idx="1"/>
          </p:nvPr>
        </p:nvSpPr>
        <p:spPr bwMode="auto">
          <a:xfrm>
            <a:off x="4008706" y="0"/>
            <a:ext cx="3066733" cy="4681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26628" name="Rectangle 4"/>
          <p:cNvSpPr>
            <a:spLocks noGrp="1" noRot="1" noChangeAspect="1" noChangeArrowheads="1" noTextEdit="1"/>
          </p:cNvSpPr>
          <p:nvPr>
            <p:ph type="sldImg" idx="2"/>
          </p:nvPr>
        </p:nvSpPr>
        <p:spPr bwMode="auto">
          <a:xfrm>
            <a:off x="1196975" y="701675"/>
            <a:ext cx="4683125" cy="3511550"/>
          </a:xfrm>
          <a:prstGeom prst="rect">
            <a:avLst/>
          </a:prstGeom>
          <a:noFill/>
          <a:ln w="9525">
            <a:solidFill>
              <a:srgbClr val="000000"/>
            </a:solidFill>
            <a:miter lim="800000"/>
            <a:headEnd/>
            <a:tailEnd/>
          </a:ln>
        </p:spPr>
      </p:sp>
      <p:sp>
        <p:nvSpPr>
          <p:cNvPr id="267269" name="Rectangle 5"/>
          <p:cNvSpPr>
            <a:spLocks noGrp="1" noChangeArrowheads="1"/>
          </p:cNvSpPr>
          <p:nvPr>
            <p:ph type="body" sz="quarter" idx="3"/>
          </p:nvPr>
        </p:nvSpPr>
        <p:spPr bwMode="auto">
          <a:xfrm>
            <a:off x="707708" y="4447461"/>
            <a:ext cx="5661660" cy="42133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67270" name="Rectangle 6"/>
          <p:cNvSpPr>
            <a:spLocks noGrp="1" noChangeArrowheads="1"/>
          </p:cNvSpPr>
          <p:nvPr>
            <p:ph type="ftr" sz="quarter" idx="4"/>
          </p:nvPr>
        </p:nvSpPr>
        <p:spPr bwMode="auto">
          <a:xfrm>
            <a:off x="1" y="8893297"/>
            <a:ext cx="3066733" cy="4681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267271" name="Rectangle 7"/>
          <p:cNvSpPr>
            <a:spLocks noGrp="1" noChangeArrowheads="1"/>
          </p:cNvSpPr>
          <p:nvPr>
            <p:ph type="sldNum" sz="quarter" idx="5"/>
          </p:nvPr>
        </p:nvSpPr>
        <p:spPr bwMode="auto">
          <a:xfrm>
            <a:off x="4008706" y="8893297"/>
            <a:ext cx="3066733" cy="4681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7B3AF23B-C136-4163-BF79-4FDE389F730E}" type="slidenum">
              <a:rPr lang="en-US"/>
              <a:pPr>
                <a:defRPr/>
              </a:pPr>
              <a:t>‹#›</a:t>
            </a:fld>
            <a:endParaRPr lang="en-US" dirty="0"/>
          </a:p>
        </p:txBody>
      </p:sp>
    </p:spTree>
    <p:extLst>
      <p:ext uri="{BB962C8B-B14F-4D97-AF65-F5344CB8AC3E}">
        <p14:creationId xmlns:p14="http://schemas.microsoft.com/office/powerpoint/2010/main" val="507749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5646"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1294"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66949"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2589"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78233" algn="l" defTabSz="911294" rtl="0" eaLnBrk="1" latinLnBrk="0" hangingPunct="1">
      <a:defRPr sz="1200" kern="1200">
        <a:solidFill>
          <a:schemeClr val="tx1"/>
        </a:solidFill>
        <a:latin typeface="+mn-lt"/>
        <a:ea typeface="+mn-ea"/>
        <a:cs typeface="+mn-cs"/>
      </a:defRPr>
    </a:lvl6pPr>
    <a:lvl7pPr marL="2733885" algn="l" defTabSz="911294" rtl="0" eaLnBrk="1" latinLnBrk="0" hangingPunct="1">
      <a:defRPr sz="1200" kern="1200">
        <a:solidFill>
          <a:schemeClr val="tx1"/>
        </a:solidFill>
        <a:latin typeface="+mn-lt"/>
        <a:ea typeface="+mn-ea"/>
        <a:cs typeface="+mn-cs"/>
      </a:defRPr>
    </a:lvl7pPr>
    <a:lvl8pPr marL="3189531" algn="l" defTabSz="911294" rtl="0" eaLnBrk="1" latinLnBrk="0" hangingPunct="1">
      <a:defRPr sz="1200" kern="1200">
        <a:solidFill>
          <a:schemeClr val="tx1"/>
        </a:solidFill>
        <a:latin typeface="+mn-lt"/>
        <a:ea typeface="+mn-ea"/>
        <a:cs typeface="+mn-cs"/>
      </a:defRPr>
    </a:lvl8pPr>
    <a:lvl9pPr marL="3645182" algn="l" defTabSz="91129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inpreview.catalysis.com/registration.aspx?hfid=WRF0&amp;loc=en-US#disclaime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BizSpark/FindNetworkPartner.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microsoft.com/BizSpark/FindNetworkPartner.aspx"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ChangeArrowheads="1" noTextEdit="1"/>
          </p:cNvSpPr>
          <p:nvPr>
            <p:ph type="sldImg"/>
          </p:nvPr>
        </p:nvSpPr>
        <p:spPr>
          <a:xfrm>
            <a:off x="1196975" y="701675"/>
            <a:ext cx="4683125" cy="3511550"/>
          </a:xfrm>
          <a:ln/>
        </p:spPr>
      </p:sp>
      <p:sp>
        <p:nvSpPr>
          <p:cNvPr id="29698"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178527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p:txBody>
          <a:bodyPr/>
          <a:lstStyle/>
          <a:p>
            <a:pPr>
              <a:defRPr/>
            </a:pPr>
            <a:fld id="{18B0B89D-CB27-4741-9720-09C16B3B49BA}" type="slidenum">
              <a:rPr lang="en-US" smtClean="0"/>
              <a:pPr>
                <a:defRPr/>
              </a:pPr>
              <a:t>10</a:t>
            </a:fld>
            <a:endParaRPr lang="en-US" dirty="0" smtClean="0"/>
          </a:p>
        </p:txBody>
      </p:sp>
      <p:sp>
        <p:nvSpPr>
          <p:cNvPr id="50178" name="Rectangle 2"/>
          <p:cNvSpPr>
            <a:spLocks noGrp="1" noRot="1" noChangeAspect="1" noChangeArrowheads="1" noTextEdit="1"/>
          </p:cNvSpPr>
          <p:nvPr>
            <p:ph type="sldImg"/>
          </p:nvPr>
        </p:nvSpPr>
        <p:spPr>
          <a:xfrm>
            <a:off x="1196975" y="701675"/>
            <a:ext cx="4683125" cy="3511550"/>
          </a:xfrm>
          <a:ln/>
        </p:spPr>
      </p:sp>
      <p:sp>
        <p:nvSpPr>
          <p:cNvPr id="50179"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559134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TEALS supports two course levels of introductory high school computer science:</a:t>
            </a:r>
          </a:p>
          <a:p>
            <a:pPr marL="171450" indent="-171450">
              <a:buFont typeface="Arial" panose="020B0604020202020204" pitchFamily="34" charset="0"/>
              <a:buChar char="•"/>
            </a:pPr>
            <a:r>
              <a:rPr lang="en-US" dirty="0" smtClean="0"/>
              <a:t>Introduction to Computer Science</a:t>
            </a:r>
          </a:p>
          <a:p>
            <a:pPr marL="171450" indent="-171450">
              <a:buFont typeface="Arial" panose="020B0604020202020204" pitchFamily="34" charset="0"/>
              <a:buChar char="•"/>
            </a:pPr>
            <a:r>
              <a:rPr lang="en-US" dirty="0" smtClean="0"/>
              <a:t>AP Computer Science A</a:t>
            </a:r>
          </a:p>
          <a:p>
            <a:endParaRPr lang="en-US" dirty="0" smtClean="0"/>
          </a:p>
          <a:p>
            <a:r>
              <a:rPr lang="en-US" b="1" dirty="0" smtClean="0"/>
              <a:t>Stipends distributed evenly</a:t>
            </a:r>
            <a:endParaRPr lang="en-US" dirty="0" smtClean="0"/>
          </a:p>
          <a:p>
            <a:r>
              <a:rPr lang="en-US" dirty="0" smtClean="0"/>
              <a:t>Based on volunteer feedback, starting with the 2014-2015 school year, the volunteer stipend ($5,000 per course per year) will be split evenly between the volunteer team instead of basing the amount on the TA vs. Teacher role.</a:t>
            </a:r>
          </a:p>
          <a:p>
            <a:endParaRPr lang="en-US" dirty="0"/>
          </a:p>
        </p:txBody>
      </p:sp>
      <p:sp>
        <p:nvSpPr>
          <p:cNvPr id="4" name="Slide Number Placeholder 3"/>
          <p:cNvSpPr>
            <a:spLocks noGrp="1"/>
          </p:cNvSpPr>
          <p:nvPr>
            <p:ph type="sldNum" sz="quarter" idx="10"/>
          </p:nvPr>
        </p:nvSpPr>
        <p:spPr/>
        <p:txBody>
          <a:bodyPr/>
          <a:lstStyle/>
          <a:p>
            <a:pPr>
              <a:defRPr/>
            </a:pPr>
            <a:fld id="{7B3AF23B-C136-4163-BF79-4FDE389F730E}" type="slidenum">
              <a:rPr lang="en-US" smtClean="0"/>
              <a:pPr>
                <a:defRPr/>
              </a:pPr>
              <a:t>12</a:t>
            </a:fld>
            <a:endParaRPr lang="en-US" dirty="0"/>
          </a:p>
        </p:txBody>
      </p:sp>
    </p:spTree>
    <p:extLst>
      <p:ext uri="{BB962C8B-B14F-4D97-AF65-F5344CB8AC3E}">
        <p14:creationId xmlns:p14="http://schemas.microsoft.com/office/powerpoint/2010/main" val="2853284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Visual C++ for Cross-Platform Mobile Development</a:t>
            </a:r>
          </a:p>
          <a:p>
            <a:r>
              <a:rPr lang="en-US" b="1" dirty="0" smtClean="0"/>
              <a:t>Visual Studio Tools for Apache Cordova</a:t>
            </a:r>
          </a:p>
          <a:p>
            <a:r>
              <a:rPr lang="en-US" b="1" dirty="0" smtClean="0"/>
              <a:t>Visual Studio Emulator for Android</a:t>
            </a:r>
          </a:p>
          <a:p>
            <a:endParaRPr lang="en-US" b="1" dirty="0" smtClean="0"/>
          </a:p>
          <a:p>
            <a:r>
              <a:rPr lang="en-US" dirty="0" smtClean="0"/>
              <a:t>http://www.visualstudio.com/en-us/news/vs2015-preview-vs</a:t>
            </a:r>
          </a:p>
          <a:p>
            <a:endParaRPr lang="en-US" dirty="0" smtClean="0"/>
          </a:p>
          <a:p>
            <a:r>
              <a:rPr lang="en-US" dirty="0" smtClean="0"/>
              <a:t>https://www.visualstudio.com/products/visual-studio-community-vs</a:t>
            </a:r>
            <a:endParaRPr lang="en-US" dirty="0"/>
          </a:p>
        </p:txBody>
      </p:sp>
      <p:sp>
        <p:nvSpPr>
          <p:cNvPr id="4" name="Slide Number Placeholder 3"/>
          <p:cNvSpPr>
            <a:spLocks noGrp="1"/>
          </p:cNvSpPr>
          <p:nvPr>
            <p:ph type="sldNum" sz="quarter" idx="10"/>
          </p:nvPr>
        </p:nvSpPr>
        <p:spPr/>
        <p:txBody>
          <a:bodyPr/>
          <a:lstStyle/>
          <a:p>
            <a:pPr>
              <a:defRPr/>
            </a:pPr>
            <a:fld id="{7B3AF23B-C136-4163-BF79-4FDE389F730E}" type="slidenum">
              <a:rPr lang="en-US" smtClean="0"/>
              <a:pPr>
                <a:defRPr/>
              </a:pPr>
              <a:t>13</a:t>
            </a:fld>
            <a:endParaRPr lang="en-US" dirty="0"/>
          </a:p>
        </p:txBody>
      </p:sp>
    </p:spTree>
    <p:extLst>
      <p:ext uri="{BB962C8B-B14F-4D97-AF65-F5344CB8AC3E}">
        <p14:creationId xmlns:p14="http://schemas.microsoft.com/office/powerpoint/2010/main" val="3436043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Free Upgrade Offer </a:t>
            </a:r>
          </a:p>
          <a:p>
            <a:r>
              <a:rPr lang="en-US" dirty="0" smtClean="0"/>
              <a:t>Great news! We will offer a free upgrade to Windows 10 for </a:t>
            </a:r>
            <a:r>
              <a:rPr lang="en-US" sz="1200" u="sng" kern="1200" dirty="0" smtClean="0">
                <a:solidFill>
                  <a:schemeClr val="tx1"/>
                </a:solidFill>
                <a:effectLst/>
                <a:latin typeface="Times New Roman" pitchFamily="18" charset="0"/>
                <a:ea typeface="+mn-ea"/>
                <a:cs typeface="+mn-cs"/>
                <a:hlinkClick r:id="rId3" tooltip="qualified"/>
              </a:rPr>
              <a:t>qualified</a:t>
            </a:r>
            <a:r>
              <a:rPr lang="en-US" dirty="0" smtClean="0"/>
              <a:t> new or existing Windows 7, Windows 8.1 and Windows Phone 8.1 devices that upgrade in the first year!*  And even better: once a qualified Windows device is upgraded to Windows 10, we will continue to keep it up to date for the supported lifetime of the device, keeping it more secure, and introducing new features and functionality over time – for no additional charge. Sign up with your email today, and we will send you more information about Windows 10 and the upgrade offer in the coming months. </a:t>
            </a:r>
          </a:p>
          <a:p>
            <a:endParaRPr lang="en-US" dirty="0"/>
          </a:p>
        </p:txBody>
      </p:sp>
      <p:sp>
        <p:nvSpPr>
          <p:cNvPr id="4" name="Slide Number Placeholder 3"/>
          <p:cNvSpPr>
            <a:spLocks noGrp="1"/>
          </p:cNvSpPr>
          <p:nvPr>
            <p:ph type="sldNum" sz="quarter" idx="10"/>
          </p:nvPr>
        </p:nvSpPr>
        <p:spPr/>
        <p:txBody>
          <a:bodyPr/>
          <a:lstStyle/>
          <a:p>
            <a:pPr>
              <a:defRPr/>
            </a:pPr>
            <a:fld id="{7B3AF23B-C136-4163-BF79-4FDE389F730E}" type="slidenum">
              <a:rPr lang="en-US" smtClean="0"/>
              <a:pPr>
                <a:defRPr/>
              </a:pPr>
              <a:t>14</a:t>
            </a:fld>
            <a:endParaRPr lang="en-US" dirty="0"/>
          </a:p>
        </p:txBody>
      </p:sp>
    </p:spTree>
    <p:extLst>
      <p:ext uri="{BB962C8B-B14F-4D97-AF65-F5344CB8AC3E}">
        <p14:creationId xmlns:p14="http://schemas.microsoft.com/office/powerpoint/2010/main" val="338386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3AF23B-C136-4163-BF79-4FDE389F730E}" type="slidenum">
              <a:rPr lang="en-US" smtClean="0"/>
              <a:pPr>
                <a:defRPr/>
              </a:pPr>
              <a:t>17</a:t>
            </a:fld>
            <a:endParaRPr lang="en-US" dirty="0"/>
          </a:p>
        </p:txBody>
      </p:sp>
    </p:spTree>
    <p:extLst>
      <p:ext uri="{BB962C8B-B14F-4D97-AF65-F5344CB8AC3E}">
        <p14:creationId xmlns:p14="http://schemas.microsoft.com/office/powerpoint/2010/main" val="1080551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
            </a:r>
            <a:br>
              <a:rPr lang="en-US" b="1" smtClean="0"/>
            </a:br>
            <a:r>
              <a:rPr lang="en-US" b="1" smtClean="0"/>
              <a:t>The Dallas Entrepreneur Center</a:t>
            </a:r>
            <a:br>
              <a:rPr lang="en-US" b="1" smtClean="0"/>
            </a:br>
            <a:r>
              <a:rPr lang="en-US" b="1" smtClean="0"/>
              <a:t>311 North Market Street, Suite 200 </a:t>
            </a:r>
            <a:br>
              <a:rPr lang="en-US" b="1" smtClean="0"/>
            </a:br>
            <a:r>
              <a:rPr lang="en-US" b="1" smtClean="0"/>
              <a:t>Dallas, TX 75202 </a:t>
            </a:r>
            <a:endParaRPr lang="en-US" dirty="0"/>
          </a:p>
        </p:txBody>
      </p:sp>
      <p:sp>
        <p:nvSpPr>
          <p:cNvPr id="4" name="Slide Number Placeholder 3"/>
          <p:cNvSpPr>
            <a:spLocks noGrp="1"/>
          </p:cNvSpPr>
          <p:nvPr>
            <p:ph type="sldNum" sz="quarter" idx="10"/>
          </p:nvPr>
        </p:nvSpPr>
        <p:spPr/>
        <p:txBody>
          <a:bodyPr/>
          <a:lstStyle/>
          <a:p>
            <a:pPr>
              <a:defRPr/>
            </a:pPr>
            <a:fld id="{7B3AF23B-C136-4163-BF79-4FDE389F730E}" type="slidenum">
              <a:rPr lang="en-US" smtClean="0"/>
              <a:pPr>
                <a:defRPr/>
              </a:pPr>
              <a:t>18</a:t>
            </a:fld>
            <a:endParaRPr lang="en-US" dirty="0"/>
          </a:p>
        </p:txBody>
      </p:sp>
    </p:spTree>
    <p:extLst>
      <p:ext uri="{BB962C8B-B14F-4D97-AF65-F5344CB8AC3E}">
        <p14:creationId xmlns:p14="http://schemas.microsoft.com/office/powerpoint/2010/main" val="1080551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3AF23B-C136-4163-BF79-4FDE389F730E}" type="slidenum">
              <a:rPr lang="en-US" smtClean="0"/>
              <a:pPr>
                <a:defRPr/>
              </a:pPr>
              <a:t>20</a:t>
            </a:fld>
            <a:endParaRPr lang="en-US" dirty="0"/>
          </a:p>
        </p:txBody>
      </p:sp>
    </p:spTree>
    <p:extLst>
      <p:ext uri="{BB962C8B-B14F-4D97-AF65-F5344CB8AC3E}">
        <p14:creationId xmlns:p14="http://schemas.microsoft.com/office/powerpoint/2010/main" val="2626398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6975" y="701675"/>
            <a:ext cx="4683125" cy="35115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3AF23B-C136-4163-BF79-4FDE389F730E}" type="slidenum">
              <a:rPr lang="en-US" smtClean="0"/>
              <a:pPr>
                <a:defRPr/>
              </a:pPr>
              <a:t>22</a:t>
            </a:fld>
            <a:endParaRPr lang="en-US" dirty="0"/>
          </a:p>
        </p:txBody>
      </p:sp>
    </p:spTree>
    <p:extLst>
      <p:ext uri="{BB962C8B-B14F-4D97-AF65-F5344CB8AC3E}">
        <p14:creationId xmlns:p14="http://schemas.microsoft.com/office/powerpoint/2010/main" val="89400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Rot="1" noChangeAspect="1" noChangeArrowheads="1" noTextEdit="1"/>
          </p:cNvSpPr>
          <p:nvPr>
            <p:ph type="sldImg"/>
          </p:nvPr>
        </p:nvSpPr>
        <p:spPr>
          <a:xfrm>
            <a:off x="1196975" y="701675"/>
            <a:ext cx="4683125" cy="3511550"/>
          </a:xfrm>
          <a:ln/>
        </p:spPr>
      </p:sp>
      <p:sp>
        <p:nvSpPr>
          <p:cNvPr id="60418"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714976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Rot="1" noChangeAspect="1" noChangeArrowheads="1" noTextEdit="1"/>
          </p:cNvSpPr>
          <p:nvPr>
            <p:ph type="sldImg"/>
          </p:nvPr>
        </p:nvSpPr>
        <p:spPr>
          <a:xfrm>
            <a:off x="1196975" y="701675"/>
            <a:ext cx="4683125" cy="3511550"/>
          </a:xfrm>
          <a:ln/>
        </p:spPr>
      </p:sp>
      <p:sp>
        <p:nvSpPr>
          <p:cNvPr id="60418" name="Rectangle 3"/>
          <p:cNvSpPr>
            <a:spLocks noGrp="1" noChangeArrowheads="1"/>
          </p:cNvSpPr>
          <p:nvPr>
            <p:ph type="body" idx="1"/>
          </p:nvPr>
        </p:nvSpPr>
        <p:spPr>
          <a:noFill/>
          <a:ln/>
        </p:spPr>
        <p:txBody>
          <a:bodyPr/>
          <a:lstStyle/>
          <a:p>
            <a:r>
              <a:rPr lang="en-US" b="1" smtClean="0"/>
              <a:t>Software.</a:t>
            </a:r>
            <a:r>
              <a:rPr lang="en-US" smtClean="0"/>
              <a:t> Receive fast and easy access to current full-featured Microsoft development tools, platform technologies, and production licenses. </a:t>
            </a:r>
          </a:p>
          <a:p>
            <a:r>
              <a:rPr lang="en-US" b="1" smtClean="0"/>
              <a:t>Support.</a:t>
            </a:r>
            <a:r>
              <a:rPr lang="en-US" smtClean="0"/>
              <a:t> Each of your developers will get access to a MSDN Premium subscription. You'll also get connected a global community of technical and business development experts. </a:t>
            </a:r>
          </a:p>
          <a:p>
            <a:r>
              <a:rPr lang="en-US" b="1" smtClean="0"/>
              <a:t>Visibility.</a:t>
            </a:r>
            <a:r>
              <a:rPr lang="en-US" smtClean="0"/>
              <a:t> Achieve global visibility to an audience of potential investors, clients and partners. </a:t>
            </a:r>
          </a:p>
          <a:p>
            <a:endParaRPr lang="en-US" smtClean="0"/>
          </a:p>
          <a:p>
            <a:r>
              <a:rPr lang="en-US" smtClean="0"/>
              <a:t>There are no upfront fees for BizSpark access, enrollment or registration services, just a $100 Program Fee upon program exit. </a:t>
            </a:r>
          </a:p>
        </p:txBody>
      </p:sp>
    </p:spTree>
    <p:extLst>
      <p:ext uri="{BB962C8B-B14F-4D97-AF65-F5344CB8AC3E}">
        <p14:creationId xmlns:p14="http://schemas.microsoft.com/office/powerpoint/2010/main" val="609889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p:txBody>
          <a:bodyPr/>
          <a:lstStyle/>
          <a:p>
            <a:pPr>
              <a:defRPr/>
            </a:pPr>
            <a:fld id="{3D4B4B6E-93F8-41AE-B0D8-D5AAE2084A68}" type="slidenum">
              <a:rPr lang="en-US" smtClean="0"/>
              <a:pPr>
                <a:defRPr/>
              </a:pPr>
              <a:t>2</a:t>
            </a:fld>
            <a:endParaRPr lang="en-US" dirty="0" smtClean="0"/>
          </a:p>
        </p:txBody>
      </p:sp>
      <p:sp>
        <p:nvSpPr>
          <p:cNvPr id="31746" name="Rectangle 2"/>
          <p:cNvSpPr>
            <a:spLocks noGrp="1" noRot="1" noChangeAspect="1" noChangeArrowheads="1" noTextEdit="1"/>
          </p:cNvSpPr>
          <p:nvPr>
            <p:ph type="sldImg"/>
          </p:nvPr>
        </p:nvSpPr>
        <p:spPr>
          <a:xfrm>
            <a:off x="1196975" y="701675"/>
            <a:ext cx="4683125" cy="3511550"/>
          </a:xfrm>
          <a:ln/>
        </p:spPr>
      </p:sp>
      <p:sp>
        <p:nvSpPr>
          <p:cNvPr id="31747"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797008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xfrm>
            <a:off x="1196975" y="701675"/>
            <a:ext cx="4683125" cy="3511550"/>
          </a:xfrm>
          <a:ln/>
        </p:spPr>
      </p:sp>
      <p:sp>
        <p:nvSpPr>
          <p:cNvPr id="62466" name="Rectangle 3"/>
          <p:cNvSpPr>
            <a:spLocks noGrp="1" noChangeArrowheads="1"/>
          </p:cNvSpPr>
          <p:nvPr>
            <p:ph type="body" idx="1"/>
          </p:nvPr>
        </p:nvSpPr>
        <p:spPr>
          <a:noFill/>
          <a:ln/>
        </p:spPr>
        <p:txBody>
          <a:bodyPr/>
          <a:lstStyle/>
          <a:p>
            <a:r>
              <a:rPr lang="en-US" smtClean="0"/>
              <a:t>To enroll, you must be sponsored by a BizSpark Network Partner. Find a </a:t>
            </a:r>
            <a:r>
              <a:rPr lang="en-US" smtClean="0">
                <a:hlinkClick r:id="rId3" action="ppaction://hlinkfile"/>
              </a:rPr>
              <a:t>BizSpark Network Partner.</a:t>
            </a:r>
            <a:r>
              <a:rPr lang="en-US" smtClean="0"/>
              <a:t> </a:t>
            </a:r>
          </a:p>
          <a:p>
            <a:r>
              <a:rPr lang="en-US" smtClean="0"/>
              <a:t/>
            </a:r>
            <a:br>
              <a:rPr lang="en-US" smtClean="0"/>
            </a:br>
            <a:r>
              <a:rPr lang="en-US" smtClean="0"/>
              <a:t>To be eligible to use the software for production and deployment of hosted solutions Startups must also be developing a new “software as a service” solution (on any platform) to be delivered over the Internet. </a:t>
            </a:r>
            <a:br>
              <a:rPr lang="en-US" smtClean="0"/>
            </a:br>
            <a:endParaRPr lang="en-US" smtClean="0"/>
          </a:p>
        </p:txBody>
      </p:sp>
    </p:spTree>
    <p:extLst>
      <p:ext uri="{BB962C8B-B14F-4D97-AF65-F5344CB8AC3E}">
        <p14:creationId xmlns:p14="http://schemas.microsoft.com/office/powerpoint/2010/main" val="1133949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xfrm>
            <a:off x="1196975" y="701675"/>
            <a:ext cx="4683125" cy="3511550"/>
          </a:xfrm>
          <a:ln/>
        </p:spPr>
      </p:sp>
      <p:sp>
        <p:nvSpPr>
          <p:cNvPr id="62466" name="Rectangle 3"/>
          <p:cNvSpPr>
            <a:spLocks noGrp="1" noChangeArrowheads="1"/>
          </p:cNvSpPr>
          <p:nvPr>
            <p:ph type="body" idx="1"/>
          </p:nvPr>
        </p:nvSpPr>
        <p:spPr>
          <a:noFill/>
          <a:ln/>
        </p:spPr>
        <p:txBody>
          <a:bodyPr/>
          <a:lstStyle/>
          <a:p>
            <a:r>
              <a:rPr lang="en-US" dirty="0" smtClean="0"/>
              <a:t>To enroll, you must be sponsored by a BizSpark Network Partner. Find a </a:t>
            </a:r>
            <a:r>
              <a:rPr lang="en-US" dirty="0" smtClean="0">
                <a:hlinkClick r:id="rId3" action="ppaction://hlinkfile"/>
              </a:rPr>
              <a:t>BizSpark Network Partner.</a:t>
            </a:r>
            <a:r>
              <a:rPr lang="en-US" dirty="0" smtClean="0"/>
              <a:t> </a:t>
            </a:r>
          </a:p>
          <a:p>
            <a:r>
              <a:rPr lang="en-US" dirty="0" smtClean="0"/>
              <a:t/>
            </a:r>
            <a:br>
              <a:rPr lang="en-US" dirty="0" smtClean="0"/>
            </a:br>
            <a:r>
              <a:rPr lang="en-US" dirty="0" smtClean="0"/>
              <a:t>To be eligible to use the software for production and deployment of hosted solutions Startups must also be developing a new “software as a service” solution (on any platform) to be delivered over the Internet. </a:t>
            </a:r>
            <a:br>
              <a:rPr lang="en-US" dirty="0" smtClean="0"/>
            </a:br>
            <a:endParaRPr lang="en-US" dirty="0" smtClean="0"/>
          </a:p>
        </p:txBody>
      </p:sp>
    </p:spTree>
    <p:extLst>
      <p:ext uri="{BB962C8B-B14F-4D97-AF65-F5344CB8AC3E}">
        <p14:creationId xmlns:p14="http://schemas.microsoft.com/office/powerpoint/2010/main" val="2462466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ChangeArrowheads="1" noTextEdit="1"/>
          </p:cNvSpPr>
          <p:nvPr>
            <p:ph type="sldImg"/>
          </p:nvPr>
        </p:nvSpPr>
        <p:spPr>
          <a:xfrm>
            <a:off x="1196975" y="701675"/>
            <a:ext cx="4683125" cy="3511550"/>
          </a:xfrm>
          <a:ln/>
        </p:spPr>
      </p:sp>
      <p:sp>
        <p:nvSpPr>
          <p:cNvPr id="29698"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355021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ChangeArrowheads="1" noTextEdit="1"/>
          </p:cNvSpPr>
          <p:nvPr>
            <p:ph type="sldImg"/>
          </p:nvPr>
        </p:nvSpPr>
        <p:spPr>
          <a:xfrm>
            <a:off x="1196975" y="701675"/>
            <a:ext cx="4683125" cy="3511550"/>
          </a:xfrm>
          <a:ln/>
        </p:spPr>
      </p:sp>
      <p:sp>
        <p:nvSpPr>
          <p:cNvPr id="3379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376320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xfrm>
            <a:off x="1196975" y="701675"/>
            <a:ext cx="4683125" cy="3511550"/>
          </a:xfrm>
          <a:ln/>
        </p:spPr>
      </p:sp>
      <p:sp>
        <p:nvSpPr>
          <p:cNvPr id="3584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511114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ChangeArrowheads="1" noTextEdit="1"/>
          </p:cNvSpPr>
          <p:nvPr>
            <p:ph type="sldImg"/>
          </p:nvPr>
        </p:nvSpPr>
        <p:spPr>
          <a:xfrm>
            <a:off x="1196975" y="701675"/>
            <a:ext cx="4683125" cy="3511550"/>
          </a:xfrm>
          <a:ln/>
        </p:spPr>
      </p:sp>
      <p:sp>
        <p:nvSpPr>
          <p:cNvPr id="3789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552409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p:txBody>
          <a:bodyPr/>
          <a:lstStyle/>
          <a:p>
            <a:pPr>
              <a:defRPr/>
            </a:pPr>
            <a:fld id="{046423EE-7004-427D-98AD-75E4209183FE}" type="slidenum">
              <a:rPr lang="en-US" smtClean="0"/>
              <a:pPr>
                <a:defRPr/>
              </a:pPr>
              <a:t>6</a:t>
            </a:fld>
            <a:endParaRPr lang="en-US" dirty="0" smtClean="0"/>
          </a:p>
        </p:txBody>
      </p:sp>
      <p:sp>
        <p:nvSpPr>
          <p:cNvPr id="39938" name="Rectangle 2"/>
          <p:cNvSpPr>
            <a:spLocks noGrp="1" noRot="1" noChangeAspect="1" noChangeArrowheads="1" noTextEdit="1"/>
          </p:cNvSpPr>
          <p:nvPr>
            <p:ph type="sldImg"/>
          </p:nvPr>
        </p:nvSpPr>
        <p:spPr>
          <a:xfrm>
            <a:off x="1196975" y="701675"/>
            <a:ext cx="4683125" cy="3511550"/>
          </a:xfrm>
          <a:ln/>
        </p:spPr>
      </p:sp>
      <p:sp>
        <p:nvSpPr>
          <p:cNvPr id="39939"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768207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p:txBody>
          <a:bodyPr/>
          <a:lstStyle/>
          <a:p>
            <a:pPr>
              <a:defRPr/>
            </a:pPr>
            <a:fld id="{44DA544D-4FEE-4417-8AE8-836730ACEC61}" type="slidenum">
              <a:rPr lang="en-US" smtClean="0"/>
              <a:pPr>
                <a:defRPr/>
              </a:pPr>
              <a:t>7</a:t>
            </a:fld>
            <a:endParaRPr lang="en-US" dirty="0" smtClean="0"/>
          </a:p>
        </p:txBody>
      </p:sp>
      <p:sp>
        <p:nvSpPr>
          <p:cNvPr id="41986" name="Rectangle 2"/>
          <p:cNvSpPr>
            <a:spLocks noGrp="1" noRot="1" noChangeAspect="1" noChangeArrowheads="1" noTextEdit="1"/>
          </p:cNvSpPr>
          <p:nvPr>
            <p:ph type="sldImg"/>
          </p:nvPr>
        </p:nvSpPr>
        <p:spPr>
          <a:xfrm>
            <a:off x="1196975" y="701675"/>
            <a:ext cx="4683125" cy="3511550"/>
          </a:xfrm>
          <a:ln/>
        </p:spPr>
      </p:sp>
      <p:sp>
        <p:nvSpPr>
          <p:cNvPr id="41987" name="Rectangle 3"/>
          <p:cNvSpPr>
            <a:spLocks noGrp="1" noChangeArrowheads="1"/>
          </p:cNvSpPr>
          <p:nvPr>
            <p:ph type="body" idx="1"/>
          </p:nvPr>
        </p:nvSpPr>
        <p:spPr>
          <a:noFill/>
          <a:ln/>
        </p:spPr>
        <p:txBody>
          <a:bodyPr/>
          <a:lstStyle/>
          <a:p>
            <a:pPr eaLnBrk="1" hangingPunct="1"/>
            <a:r>
              <a:rPr lang="en-US" dirty="0" smtClean="0"/>
              <a:t>LinkedIn</a:t>
            </a:r>
          </a:p>
        </p:txBody>
      </p:sp>
    </p:spTree>
    <p:extLst>
      <p:ext uri="{BB962C8B-B14F-4D97-AF65-F5344CB8AC3E}">
        <p14:creationId xmlns:p14="http://schemas.microsoft.com/office/powerpoint/2010/main" val="183914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a:xfrm>
            <a:off x="1196975" y="701675"/>
            <a:ext cx="4683125" cy="3511550"/>
          </a:xfrm>
          <a:ln/>
        </p:spPr>
      </p:sp>
      <p:sp>
        <p:nvSpPr>
          <p:cNvPr id="48130" name="Notes Placeholder 2"/>
          <p:cNvSpPr>
            <a:spLocks noGrp="1"/>
          </p:cNvSpPr>
          <p:nvPr>
            <p:ph type="body" idx="1"/>
          </p:nvPr>
        </p:nvSpPr>
        <p:spPr>
          <a:noFill/>
          <a:ln/>
        </p:spPr>
        <p:txBody>
          <a:bodyPr/>
          <a:lstStyle/>
          <a:p>
            <a:endParaRPr lang="en-US" smtClean="0"/>
          </a:p>
        </p:txBody>
      </p:sp>
      <p:sp>
        <p:nvSpPr>
          <p:cNvPr id="4" name="Slide Number Placeholder 3"/>
          <p:cNvSpPr txBox="1">
            <a:spLocks noGrp="1"/>
          </p:cNvSpPr>
          <p:nvPr/>
        </p:nvSpPr>
        <p:spPr bwMode="auto">
          <a:xfrm>
            <a:off x="4008706" y="8893297"/>
            <a:ext cx="3066733" cy="468153"/>
          </a:xfrm>
          <a:prstGeom prst="rect">
            <a:avLst/>
          </a:prstGeom>
          <a:noFill/>
          <a:ln>
            <a:miter lim="800000"/>
            <a:headEnd/>
            <a:tailEnd/>
          </a:ln>
        </p:spPr>
        <p:txBody>
          <a:bodyPr anchor="b"/>
          <a:lstStyle/>
          <a:p>
            <a:pPr algn="r" eaLnBrk="0" hangingPunct="0">
              <a:defRPr/>
            </a:pPr>
            <a:fld id="{6892A693-53E3-4F64-9F45-B62B38538669}" type="slidenum">
              <a:rPr lang="en-US" sz="1200">
                <a:cs typeface="+mn-cs"/>
              </a:rPr>
              <a:pPr algn="r" eaLnBrk="0" hangingPunct="0">
                <a:defRPr/>
              </a:pPr>
              <a:t>8</a:t>
            </a:fld>
            <a:endParaRPr lang="en-US" sz="1200" dirty="0">
              <a:cs typeface="+mn-cs"/>
            </a:endParaRPr>
          </a:p>
        </p:txBody>
      </p:sp>
    </p:spTree>
    <p:extLst>
      <p:ext uri="{BB962C8B-B14F-4D97-AF65-F5344CB8AC3E}">
        <p14:creationId xmlns:p14="http://schemas.microsoft.com/office/powerpoint/2010/main" val="3186595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a:xfrm>
            <a:off x="1196975" y="701675"/>
            <a:ext cx="4683125" cy="3511550"/>
          </a:xfrm>
          <a:ln/>
        </p:spPr>
      </p:sp>
      <p:sp>
        <p:nvSpPr>
          <p:cNvPr id="48130" name="Notes Placeholder 2"/>
          <p:cNvSpPr>
            <a:spLocks noGrp="1"/>
          </p:cNvSpPr>
          <p:nvPr>
            <p:ph type="body" idx="1"/>
          </p:nvPr>
        </p:nvSpPr>
        <p:spPr>
          <a:noFill/>
          <a:ln/>
        </p:spPr>
        <p:txBody>
          <a:bodyPr/>
          <a:lstStyle/>
          <a:p>
            <a:endParaRPr lang="en-US" smtClean="0"/>
          </a:p>
        </p:txBody>
      </p:sp>
      <p:sp>
        <p:nvSpPr>
          <p:cNvPr id="4" name="Slide Number Placeholder 3"/>
          <p:cNvSpPr txBox="1">
            <a:spLocks noGrp="1"/>
          </p:cNvSpPr>
          <p:nvPr/>
        </p:nvSpPr>
        <p:spPr bwMode="auto">
          <a:xfrm>
            <a:off x="4008706" y="8893297"/>
            <a:ext cx="3066733" cy="468153"/>
          </a:xfrm>
          <a:prstGeom prst="rect">
            <a:avLst/>
          </a:prstGeom>
          <a:noFill/>
          <a:ln>
            <a:miter lim="800000"/>
            <a:headEnd/>
            <a:tailEnd/>
          </a:ln>
        </p:spPr>
        <p:txBody>
          <a:bodyPr anchor="b"/>
          <a:lstStyle/>
          <a:p>
            <a:pPr algn="r" eaLnBrk="0" hangingPunct="0">
              <a:defRPr/>
            </a:pPr>
            <a:fld id="{6892A693-53E3-4F64-9F45-B62B38538669}" type="slidenum">
              <a:rPr lang="en-US" sz="1200">
                <a:cs typeface="+mn-cs"/>
              </a:rPr>
              <a:pPr algn="r" eaLnBrk="0" hangingPunct="0">
                <a:defRPr/>
              </a:pPr>
              <a:t>9</a:t>
            </a:fld>
            <a:endParaRPr lang="en-US" sz="1200" dirty="0">
              <a:cs typeface="+mn-cs"/>
            </a:endParaRPr>
          </a:p>
        </p:txBody>
      </p:sp>
    </p:spTree>
    <p:extLst>
      <p:ext uri="{BB962C8B-B14F-4D97-AF65-F5344CB8AC3E}">
        <p14:creationId xmlns:p14="http://schemas.microsoft.com/office/powerpoint/2010/main" val="2281718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8.xml"/><Relationship Id="rId4" Type="http://schemas.openxmlformats.org/officeDocument/2006/relationships/image" Target="../media/image6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3" Type="http://schemas.openxmlformats.org/officeDocument/2006/relationships/image" Target="../media/image64.png"/><Relationship Id="rId7" Type="http://schemas.openxmlformats.org/officeDocument/2006/relationships/image" Target="../media/image66.png"/><Relationship Id="rId12" Type="http://schemas.openxmlformats.org/officeDocument/2006/relationships/image" Target="../media/image70.png"/><Relationship Id="rId2" Type="http://schemas.openxmlformats.org/officeDocument/2006/relationships/image" Target="../media/image46.jpg"/><Relationship Id="rId1" Type="http://schemas.openxmlformats.org/officeDocument/2006/relationships/slideMaster" Target="../slideMasters/slideMaster8.xml"/><Relationship Id="rId6" Type="http://schemas.openxmlformats.org/officeDocument/2006/relationships/image" Target="../media/image34.png"/><Relationship Id="rId11" Type="http://schemas.openxmlformats.org/officeDocument/2006/relationships/image" Target="../media/image69.png"/><Relationship Id="rId5" Type="http://schemas.openxmlformats.org/officeDocument/2006/relationships/image" Target="../media/image65.png"/><Relationship Id="rId10" Type="http://schemas.microsoft.com/office/2007/relationships/hdphoto" Target="../media/hdphoto9.wdp"/><Relationship Id="rId4" Type="http://schemas.microsoft.com/office/2007/relationships/hdphoto" Target="../media/hdphoto8.wdp"/><Relationship Id="rId9" Type="http://schemas.openxmlformats.org/officeDocument/2006/relationships/image" Target="../media/image68.png"/><Relationship Id="rId14" Type="http://schemas.openxmlformats.org/officeDocument/2006/relationships/image" Target="../media/image72.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9.xml"/><Relationship Id="rId5" Type="http://schemas.openxmlformats.org/officeDocument/2006/relationships/tags" Target="../tags/tag4.xml"/><Relationship Id="rId10" Type="http://schemas.microsoft.com/office/2007/relationships/hdphoto" Target="../media/hdphoto2.wdp"/><Relationship Id="rId4" Type="http://schemas.openxmlformats.org/officeDocument/2006/relationships/tags" Target="../tags/tag3.xml"/><Relationship Id="rId9" Type="http://schemas.openxmlformats.org/officeDocument/2006/relationships/image" Target="../media/image12.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jp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9.jp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9.jp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82.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8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video" Target="../media/media3.wmv"/><Relationship Id="rId1" Type="http://schemas.microsoft.com/office/2007/relationships/media" Target="../media/media3.wmv"/><Relationship Id="rId4" Type="http://schemas.openxmlformats.org/officeDocument/2006/relationships/image" Target="../media/image85.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Master" Target="../slideMasters/slideMaster12.xml"/><Relationship Id="rId4" Type="http://schemas.openxmlformats.org/officeDocument/2006/relationships/image" Target="../media/image78.wmf"/></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88.png"/><Relationship Id="rId1" Type="http://schemas.openxmlformats.org/officeDocument/2006/relationships/slideMaster" Target="../slideMasters/slideMaster12.xml"/><Relationship Id="rId4" Type="http://schemas.openxmlformats.org/officeDocument/2006/relationships/image" Target="../media/image87.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Master" Target="../slideMasters/slideMaster13.xml"/><Relationship Id="rId4" Type="http://schemas.openxmlformats.org/officeDocument/2006/relationships/image" Target="../media/image78.wmf"/></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88.png"/><Relationship Id="rId1" Type="http://schemas.openxmlformats.org/officeDocument/2006/relationships/slideMaster" Target="../slideMasters/slideMaster13.xml"/><Relationship Id="rId4" Type="http://schemas.openxmlformats.org/officeDocument/2006/relationships/image" Target="../media/image8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Master" Target="../slideMasters/slideMaster14.xml"/><Relationship Id="rId4" Type="http://schemas.openxmlformats.org/officeDocument/2006/relationships/image" Target="../media/image78.wmf"/></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88.png"/><Relationship Id="rId1" Type="http://schemas.openxmlformats.org/officeDocument/2006/relationships/slideMaster" Target="../slideMasters/slideMaster14.xml"/><Relationship Id="rId4" Type="http://schemas.openxmlformats.org/officeDocument/2006/relationships/image" Target="../media/image87.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Master" Target="../slideMasters/slideMaster14.xml"/><Relationship Id="rId4" Type="http://schemas.openxmlformats.org/officeDocument/2006/relationships/image" Target="../media/image91.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2.png"/><Relationship Id="rId1" Type="http://schemas.openxmlformats.org/officeDocument/2006/relationships/slideMaster" Target="../slideMasters/slideMaster14.xml"/><Relationship Id="rId4" Type="http://schemas.openxmlformats.org/officeDocument/2006/relationships/image" Target="../media/image91.png"/></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Master" Target="../slideMasters/slideMaster15.xml"/><Relationship Id="rId4" Type="http://schemas.openxmlformats.org/officeDocument/2006/relationships/image" Target="../media/image78.wmf"/></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88.png"/><Relationship Id="rId1" Type="http://schemas.openxmlformats.org/officeDocument/2006/relationships/slideMaster" Target="../slideMasters/slideMaster15.xml"/><Relationship Id="rId4" Type="http://schemas.openxmlformats.org/officeDocument/2006/relationships/image" Target="../media/image87.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Master" Target="../slideMasters/slideMaster15.xml"/><Relationship Id="rId4" Type="http://schemas.openxmlformats.org/officeDocument/2006/relationships/image" Target="../media/image9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2.png"/><Relationship Id="rId1" Type="http://schemas.openxmlformats.org/officeDocument/2006/relationships/slideMaster" Target="../slideMasters/slideMaster15.xml"/><Relationship Id="rId4" Type="http://schemas.openxmlformats.org/officeDocument/2006/relationships/image" Target="../media/image91.png"/></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Master" Target="../slideMasters/slideMaster16.xml"/><Relationship Id="rId4" Type="http://schemas.openxmlformats.org/officeDocument/2006/relationships/image" Target="../media/image78.wmf"/></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88.png"/><Relationship Id="rId1" Type="http://schemas.openxmlformats.org/officeDocument/2006/relationships/slideMaster" Target="../slideMasters/slideMaster16.xml"/><Relationship Id="rId4" Type="http://schemas.openxmlformats.org/officeDocument/2006/relationships/image" Target="../media/image87.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Master" Target="../slideMasters/slideMaster16.xml"/><Relationship Id="rId4" Type="http://schemas.openxmlformats.org/officeDocument/2006/relationships/image" Target="../media/image91.pn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2.png"/><Relationship Id="rId1" Type="http://schemas.openxmlformats.org/officeDocument/2006/relationships/slideMaster" Target="../slideMasters/slideMaster16.xml"/><Relationship Id="rId4" Type="http://schemas.openxmlformats.org/officeDocument/2006/relationships/image" Target="../media/image91.png"/></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Master" Target="../slideMasters/slideMaster17.xml"/><Relationship Id="rId4" Type="http://schemas.openxmlformats.org/officeDocument/2006/relationships/image" Target="../media/image78.wmf"/></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88.png"/><Relationship Id="rId1" Type="http://schemas.openxmlformats.org/officeDocument/2006/relationships/slideMaster" Target="../slideMasters/slideMaster17.xml"/><Relationship Id="rId4" Type="http://schemas.openxmlformats.org/officeDocument/2006/relationships/image" Target="../media/image87.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Master" Target="../slideMasters/slideMaster17.xml"/><Relationship Id="rId4" Type="http://schemas.openxmlformats.org/officeDocument/2006/relationships/image" Target="../media/image91.pn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2.png"/><Relationship Id="rId1" Type="http://schemas.openxmlformats.org/officeDocument/2006/relationships/slideMaster" Target="../slideMasters/slideMaster17.xml"/><Relationship Id="rId4" Type="http://schemas.openxmlformats.org/officeDocument/2006/relationships/image" Target="../media/image91.png"/></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Master" Target="../slideMasters/slideMaster18.xml"/><Relationship Id="rId4" Type="http://schemas.openxmlformats.org/officeDocument/2006/relationships/image" Target="../media/image78.w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88.png"/><Relationship Id="rId1" Type="http://schemas.openxmlformats.org/officeDocument/2006/relationships/slideMaster" Target="../slideMasters/slideMaster18.xml"/><Relationship Id="rId4" Type="http://schemas.openxmlformats.org/officeDocument/2006/relationships/image" Target="../media/image87.pn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Master" Target="../slideMasters/slideMaster18.xml"/><Relationship Id="rId4" Type="http://schemas.openxmlformats.org/officeDocument/2006/relationships/image" Target="../media/image91.pn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2.png"/><Relationship Id="rId1" Type="http://schemas.openxmlformats.org/officeDocument/2006/relationships/slideMaster" Target="../slideMasters/slideMaster18.xml"/><Relationship Id="rId4" Type="http://schemas.openxmlformats.org/officeDocument/2006/relationships/image" Target="../media/image91.png"/></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8.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Master" Target="../slideMasters/slideMaster19.xml"/><Relationship Id="rId4" Type="http://schemas.openxmlformats.org/officeDocument/2006/relationships/image" Target="../media/image78.wmf"/></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88.png"/><Relationship Id="rId1" Type="http://schemas.openxmlformats.org/officeDocument/2006/relationships/slideMaster" Target="../slideMasters/slideMaster19.xml"/><Relationship Id="rId4" Type="http://schemas.openxmlformats.org/officeDocument/2006/relationships/image" Target="../media/image87.pn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Master" Target="../slideMasters/slideMaster19.xml"/><Relationship Id="rId4" Type="http://schemas.openxmlformats.org/officeDocument/2006/relationships/image" Target="../media/image91.pn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2.png"/><Relationship Id="rId1" Type="http://schemas.openxmlformats.org/officeDocument/2006/relationships/slideMaster" Target="../slideMasters/slideMaster19.xml"/><Relationship Id="rId4" Type="http://schemas.openxmlformats.org/officeDocument/2006/relationships/image" Target="../media/image91.png"/></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9.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19.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1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1.png"/><Relationship Id="rId4" Type="http://schemas.microsoft.com/office/2007/relationships/hdphoto" Target="../media/hdphoto3.wdp"/></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g"/><Relationship Id="rId1" Type="http://schemas.openxmlformats.org/officeDocument/2006/relationships/slideMaster" Target="../slideMasters/slideMaster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17.jpg"/><Relationship Id="rId1" Type="http://schemas.openxmlformats.org/officeDocument/2006/relationships/slideMaster" Target="../slideMasters/slideMaster7.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4.wdp"/></Relationships>
</file>

<file path=ppt/slideLayouts/_rels/slideLayout7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17.jpg"/><Relationship Id="rId1" Type="http://schemas.openxmlformats.org/officeDocument/2006/relationships/slideMaster" Target="../slideMasters/slideMaster7.xml"/><Relationship Id="rId6" Type="http://schemas.openxmlformats.org/officeDocument/2006/relationships/image" Target="../media/image24.png"/><Relationship Id="rId5" Type="http://schemas.openxmlformats.org/officeDocument/2006/relationships/image" Target="../media/image26.png"/><Relationship Id="rId4" Type="http://schemas.microsoft.com/office/2007/relationships/hdphoto" Target="../media/hdphoto4.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5.png"/><Relationship Id="rId2" Type="http://schemas.openxmlformats.org/officeDocument/2006/relationships/image" Target="../media/image17.jpg"/><Relationship Id="rId1" Type="http://schemas.openxmlformats.org/officeDocument/2006/relationships/slideMaster" Target="../slideMasters/slideMaster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jpg"/><Relationship Id="rId1" Type="http://schemas.openxmlformats.org/officeDocument/2006/relationships/slideMaster" Target="../slideMasters/slideMaster7.xml"/><Relationship Id="rId4" Type="http://schemas.openxmlformats.org/officeDocument/2006/relationships/image" Target="../media/image31.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jpg"/><Relationship Id="rId1" Type="http://schemas.openxmlformats.org/officeDocument/2006/relationships/slideMaster" Target="../slideMasters/slideMaster7.xml"/><Relationship Id="rId4" Type="http://schemas.openxmlformats.org/officeDocument/2006/relationships/image" Target="../media/image32.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jpg"/><Relationship Id="rId1" Type="http://schemas.openxmlformats.org/officeDocument/2006/relationships/slideMaster" Target="../slideMasters/slideMaster7.xml"/><Relationship Id="rId4" Type="http://schemas.openxmlformats.org/officeDocument/2006/relationships/image" Target="../media/image33.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jpg"/><Relationship Id="rId1" Type="http://schemas.openxmlformats.org/officeDocument/2006/relationships/slideMaster" Target="../slideMasters/slideMaster7.xml"/><Relationship Id="rId4" Type="http://schemas.openxmlformats.org/officeDocument/2006/relationships/image" Target="../media/image34.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jpg"/><Relationship Id="rId1" Type="http://schemas.openxmlformats.org/officeDocument/2006/relationships/slideMaster" Target="../slideMasters/slideMaster7.xml"/><Relationship Id="rId4" Type="http://schemas.openxmlformats.org/officeDocument/2006/relationships/image" Target="../media/image3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8" Type="http://schemas.openxmlformats.org/officeDocument/2006/relationships/image" Target="../media/image34.png"/><Relationship Id="rId13" Type="http://schemas.microsoft.com/office/2007/relationships/hdphoto" Target="../media/hdphoto7.wdp"/><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4.png"/><Relationship Id="rId2" Type="http://schemas.openxmlformats.org/officeDocument/2006/relationships/image" Target="../media/image37.jpg"/><Relationship Id="rId1" Type="http://schemas.openxmlformats.org/officeDocument/2006/relationships/slideMaster" Target="../slideMasters/slideMaster7.xml"/><Relationship Id="rId6" Type="http://schemas.openxmlformats.org/officeDocument/2006/relationships/image" Target="../media/image40.png"/><Relationship Id="rId11" Type="http://schemas.openxmlformats.org/officeDocument/2006/relationships/image" Target="../media/image43.png"/><Relationship Id="rId5" Type="http://schemas.openxmlformats.org/officeDocument/2006/relationships/image" Target="../media/image39.png"/><Relationship Id="rId10" Type="http://schemas.openxmlformats.org/officeDocument/2006/relationships/image" Target="../media/image27.png"/><Relationship Id="rId4" Type="http://schemas.microsoft.com/office/2007/relationships/hdphoto" Target="../media/hdphoto6.wdp"/><Relationship Id="rId9" Type="http://schemas.openxmlformats.org/officeDocument/2006/relationships/image" Target="../media/image42.png"/><Relationship Id="rId14" Type="http://schemas.openxmlformats.org/officeDocument/2006/relationships/image" Target="../media/image45.png"/></Relationships>
</file>

<file path=ppt/slideLayouts/_rels/slideLayout9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27.png"/><Relationship Id="rId12" Type="http://schemas.openxmlformats.org/officeDocument/2006/relationships/image" Target="../media/image39.png"/><Relationship Id="rId2" Type="http://schemas.openxmlformats.org/officeDocument/2006/relationships/image" Target="../media/image46.jpg"/><Relationship Id="rId1" Type="http://schemas.openxmlformats.org/officeDocument/2006/relationships/slideMaster" Target="../slideMasters/slideMaster7.xml"/><Relationship Id="rId6" Type="http://schemas.openxmlformats.org/officeDocument/2006/relationships/image" Target="../media/image34.png"/><Relationship Id="rId11" Type="http://schemas.openxmlformats.org/officeDocument/2006/relationships/image" Target="../media/image47.png"/><Relationship Id="rId5" Type="http://schemas.openxmlformats.org/officeDocument/2006/relationships/image" Target="../media/image41.png"/><Relationship Id="rId10" Type="http://schemas.microsoft.com/office/2007/relationships/hdphoto" Target="../media/hdphoto7.wdp"/><Relationship Id="rId4" Type="http://schemas.microsoft.com/office/2007/relationships/hdphoto" Target="../media/hdphoto6.wdp"/><Relationship Id="rId9" Type="http://schemas.openxmlformats.org/officeDocument/2006/relationships/image" Target="../media/image44.png"/><Relationship Id="rId14" Type="http://schemas.openxmlformats.org/officeDocument/2006/relationships/image" Target="../media/image4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6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5646" indent="0" algn="ctr">
              <a:buNone/>
              <a:defRPr/>
            </a:lvl2pPr>
            <a:lvl3pPr marL="911294" indent="0" algn="ctr">
              <a:buNone/>
              <a:defRPr/>
            </a:lvl3pPr>
            <a:lvl4pPr marL="1366949" indent="0" algn="ctr">
              <a:buNone/>
              <a:defRPr/>
            </a:lvl4pPr>
            <a:lvl5pPr marL="1822589" indent="0" algn="ctr">
              <a:buNone/>
              <a:defRPr/>
            </a:lvl5pPr>
            <a:lvl6pPr marL="2278233" indent="0" algn="ctr">
              <a:buNone/>
              <a:defRPr/>
            </a:lvl6pPr>
            <a:lvl7pPr marL="2733885" indent="0" algn="ctr">
              <a:buNone/>
              <a:defRPr/>
            </a:lvl7pPr>
            <a:lvl8pPr marL="3189531" indent="0" algn="ctr">
              <a:buNone/>
              <a:defRPr/>
            </a:lvl8pPr>
            <a:lvl9pPr marL="3645182"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2/24/2009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83796F2-C76E-444A-920B-23CA4E8782DC}"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2/24/2009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091AEBB-7DB6-4D8B-988E-663D7C877984}" type="slidenum">
              <a:rPr lang="en-US"/>
              <a:pPr>
                <a:defRPr/>
              </a:pPr>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9" y="228631"/>
            <a:ext cx="8363938" cy="761747"/>
          </a:xfrm>
        </p:spPr>
        <p:txBody>
          <a:bodyPr/>
          <a:lstStyle>
            <a:lvl1pPr algn="l" defTabSz="91110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9" y="1447846"/>
            <a:ext cx="8363938"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6523" indent="-341674">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1674" indent="-341674">
              <a:spcBef>
                <a:spcPts val="0"/>
              </a:spcBef>
              <a:spcAft>
                <a:spcPts val="400"/>
              </a:spcAft>
              <a:buFont typeface="Arial" pitchFamily="34" charset="0"/>
              <a:buChar char="•"/>
              <a:defRPr/>
            </a:lvl5pPr>
            <a:lvl6pPr marL="1029780" indent="-341674">
              <a:buFont typeface="Arial" pitchFamily="34" charset="0"/>
              <a:buChar char="•"/>
              <a:defRPr sz="2400">
                <a:gradFill>
                  <a:gsLst>
                    <a:gs pos="0">
                      <a:srgbClr val="595959"/>
                    </a:gs>
                    <a:gs pos="86000">
                      <a:srgbClr val="595959"/>
                    </a:gs>
                  </a:gsLst>
                  <a:lin ang="5400000" scaled="0"/>
                </a:gradFill>
              </a:defRPr>
            </a:lvl6pPr>
            <a:lvl7pPr marL="1251246" indent="-224620">
              <a:defRPr>
                <a:gradFill>
                  <a:gsLst>
                    <a:gs pos="0">
                      <a:srgbClr val="595959"/>
                    </a:gs>
                    <a:gs pos="86000">
                      <a:srgbClr val="595959"/>
                    </a:gs>
                  </a:gsLst>
                  <a:lin ang="5400000" scaled="0"/>
                </a:gradFill>
              </a:defRPr>
            </a:lvl7pPr>
            <a:lvl8pPr marL="1482187" indent="-230951">
              <a:defRPr>
                <a:gradFill>
                  <a:gsLst>
                    <a:gs pos="0">
                      <a:srgbClr val="595959"/>
                    </a:gs>
                    <a:gs pos="86000">
                      <a:srgbClr val="595959"/>
                    </a:gs>
                  </a:gsLst>
                  <a:lin ang="5400000" scaled="0"/>
                </a:gradFill>
              </a:defRPr>
            </a:lvl8pPr>
          </a:lstStyle>
          <a:p>
            <a:pPr marL="344837" lvl="0" indent="-344837" algn="l" defTabSz="911101" rtl="0" eaLnBrk="1" latinLnBrk="0" hangingPunct="1">
              <a:lnSpc>
                <a:spcPct val="90000"/>
              </a:lnSpc>
              <a:spcBef>
                <a:spcPct val="20000"/>
              </a:spcBef>
              <a:buSzPct val="90000"/>
              <a:buFont typeface="Arial" pitchFamily="34" charset="0"/>
              <a:buChar char="•"/>
            </a:pPr>
            <a:r>
              <a:rPr lang="en-US" smtClean="0"/>
              <a:t>Click to edit Master text styles</a:t>
            </a:r>
          </a:p>
          <a:p>
            <a:pPr marL="344837" lvl="1" indent="-344837" algn="l" defTabSz="911101" rtl="0" eaLnBrk="1" latinLnBrk="0" hangingPunct="1">
              <a:lnSpc>
                <a:spcPct val="90000"/>
              </a:lnSpc>
              <a:spcBef>
                <a:spcPct val="20000"/>
              </a:spcBef>
              <a:buSzPct val="90000"/>
              <a:buFont typeface="Arial" pitchFamily="34" charset="0"/>
              <a:buChar char="•"/>
            </a:pPr>
            <a:r>
              <a:rPr lang="en-US" smtClean="0"/>
              <a:t>Second level</a:t>
            </a:r>
          </a:p>
          <a:p>
            <a:pPr marL="344837" lvl="2" indent="-344837" algn="l" defTabSz="911101" rtl="0" eaLnBrk="1" latinLnBrk="0" hangingPunct="1">
              <a:lnSpc>
                <a:spcPct val="90000"/>
              </a:lnSpc>
              <a:spcBef>
                <a:spcPct val="20000"/>
              </a:spcBef>
              <a:buSzPct val="90000"/>
              <a:buFont typeface="Arial" pitchFamily="34" charset="0"/>
              <a:buChar char="•"/>
            </a:pPr>
            <a:r>
              <a:rPr lang="en-US" smtClean="0"/>
              <a:t>Third level</a:t>
            </a:r>
          </a:p>
          <a:p>
            <a:pPr marL="344837" lvl="3" indent="-344837" algn="l" defTabSz="911101" rtl="0" eaLnBrk="1" latinLnBrk="0" hangingPunct="1">
              <a:lnSpc>
                <a:spcPct val="90000"/>
              </a:lnSpc>
              <a:spcBef>
                <a:spcPct val="20000"/>
              </a:spcBef>
              <a:buSzPct val="90000"/>
              <a:buFont typeface="Arial" pitchFamily="34" charset="0"/>
              <a:buChar char="•"/>
            </a:pPr>
            <a:r>
              <a:rPr lang="en-US" smtClean="0"/>
              <a:t>Fourth level</a:t>
            </a:r>
          </a:p>
          <a:p>
            <a:pPr marL="344837" lvl="4" indent="-344837" algn="l" defTabSz="91110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spTree>
    <p:extLst>
      <p:ext uri="{BB962C8B-B14F-4D97-AF65-F5344CB8AC3E}">
        <p14:creationId xmlns:p14="http://schemas.microsoft.com/office/powerpoint/2010/main" val="145090790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1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2697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696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4033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8396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975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315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2092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97084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62"/>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6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2/24/2009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9E4BBDF-137C-4F18-A804-F41F4B8D1C08}" type="slidenum">
              <a:rPr lang="en-US"/>
              <a:pPr>
                <a:defRPr/>
              </a:pPr>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6540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5925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9" y="3452038"/>
            <a:ext cx="4865192" cy="2002536"/>
          </a:xfrm>
        </p:spPr>
        <p:txBody>
          <a:bodyPr vert="horz" wrap="square" lIns="0" tIns="0" rIns="0" bIns="0" rtlCol="0" anchor="ctr" anchorCtr="0">
            <a:noAutofit/>
          </a:bodyPr>
          <a:lstStyle>
            <a:lvl1pPr algn="l" defTabSz="91125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48" y="5482023"/>
            <a:ext cx="4863589"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106814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7" y="1901973"/>
            <a:ext cx="514484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125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893545579"/>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17"/>
            <a:ext cx="7680340"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5632" indent="0" algn="ctr">
              <a:buNone/>
              <a:defRPr>
                <a:solidFill>
                  <a:schemeClr val="tx1">
                    <a:tint val="75000"/>
                  </a:schemeClr>
                </a:solidFill>
              </a:defRPr>
            </a:lvl2pPr>
            <a:lvl3pPr marL="911253" indent="0" algn="ctr">
              <a:buNone/>
              <a:defRPr>
                <a:solidFill>
                  <a:schemeClr val="tx1">
                    <a:tint val="75000"/>
                  </a:schemeClr>
                </a:solidFill>
              </a:defRPr>
            </a:lvl3pPr>
            <a:lvl4pPr marL="1366893" indent="0" algn="ctr">
              <a:buNone/>
              <a:defRPr>
                <a:solidFill>
                  <a:schemeClr val="tx1">
                    <a:tint val="75000"/>
                  </a:schemeClr>
                </a:solidFill>
              </a:defRPr>
            </a:lvl4pPr>
            <a:lvl5pPr marL="1822515" indent="0" algn="ctr">
              <a:buNone/>
              <a:defRPr>
                <a:solidFill>
                  <a:schemeClr val="tx1">
                    <a:tint val="75000"/>
                  </a:schemeClr>
                </a:solidFill>
              </a:defRPr>
            </a:lvl5pPr>
            <a:lvl6pPr marL="2278144" indent="0" algn="ctr">
              <a:buNone/>
              <a:defRPr>
                <a:solidFill>
                  <a:schemeClr val="tx1">
                    <a:tint val="75000"/>
                  </a:schemeClr>
                </a:solidFill>
              </a:defRPr>
            </a:lvl6pPr>
            <a:lvl7pPr marL="2733775" indent="0" algn="ctr">
              <a:buNone/>
              <a:defRPr>
                <a:solidFill>
                  <a:schemeClr val="tx1">
                    <a:tint val="75000"/>
                  </a:schemeClr>
                </a:solidFill>
              </a:defRPr>
            </a:lvl7pPr>
            <a:lvl8pPr marL="3189402" indent="0" algn="ctr">
              <a:buNone/>
              <a:defRPr>
                <a:solidFill>
                  <a:schemeClr val="tx1">
                    <a:tint val="75000"/>
                  </a:schemeClr>
                </a:solidFill>
              </a:defRPr>
            </a:lvl8pPr>
            <a:lvl9pPr marL="3645037" indent="0" algn="ctr">
              <a:buNone/>
              <a:defRPr>
                <a:solidFill>
                  <a:schemeClr val="tx1">
                    <a:tint val="75000"/>
                  </a:schemeClr>
                </a:solidFill>
              </a:defRPr>
            </a:lvl9pPr>
          </a:lstStyle>
          <a:p>
            <a:pPr marL="0" marR="0" lvl="0" indent="0" algn="l" defTabSz="91125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80" y="2739678"/>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0"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306264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68"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105" tIns="45554" rIns="91105" bIns="45554" numCol="1" spcCol="0" rtlCol="0" anchor="ctr" anchorCtr="0" compatLnSpc="1">
            <a:prstTxWarp prst="textNoShape">
              <a:avLst/>
            </a:prstTxWarp>
          </a:bodyPr>
          <a:lstStyle/>
          <a:p>
            <a:pPr algn="ctr" defTabSz="910686"/>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1"/>
            <a:ext cx="1800782"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1253" fontAlgn="auto">
                <a:spcBef>
                  <a:spcPts val="0"/>
                </a:spcBef>
                <a:spcAft>
                  <a:spcPts val="0"/>
                </a:spcAft>
              </a:pPr>
              <a:endParaRPr lang="en-US" sz="1800">
                <a:solidFill>
                  <a:srgbClr val="5F5F5F"/>
                </a:solidFill>
                <a:latin typeface="Segoe UI"/>
                <a:cs typeface="+mn-cs"/>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1253" fontAlgn="auto">
                <a:spcBef>
                  <a:spcPts val="0"/>
                </a:spcBef>
                <a:spcAft>
                  <a:spcPts val="0"/>
                </a:spcAft>
              </a:pPr>
              <a:endParaRPr lang="en-US" sz="1800">
                <a:solidFill>
                  <a:srgbClr val="5F5F5F"/>
                </a:solidFill>
                <a:latin typeface="Segoe UI"/>
                <a:cs typeface="+mn-cs"/>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1253" fontAlgn="auto">
                <a:spcBef>
                  <a:spcPts val="0"/>
                </a:spcBef>
                <a:spcAft>
                  <a:spcPts val="0"/>
                </a:spcAft>
              </a:pPr>
              <a:endParaRPr lang="en-US" sz="1800">
                <a:solidFill>
                  <a:srgbClr val="5F5F5F"/>
                </a:solidFill>
                <a:latin typeface="Segoe UI"/>
                <a:cs typeface="+mn-cs"/>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1253" fontAlgn="auto">
                <a:spcBef>
                  <a:spcPts val="0"/>
                </a:spcBef>
                <a:spcAft>
                  <a:spcPts val="0"/>
                </a:spcAft>
              </a:pPr>
              <a:endParaRPr lang="en-US" sz="1800">
                <a:solidFill>
                  <a:srgbClr val="5F5F5F"/>
                </a:solidFill>
                <a:latin typeface="Segoe UI"/>
                <a:cs typeface="+mn-cs"/>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1253" fontAlgn="auto">
                <a:spcBef>
                  <a:spcPts val="0"/>
                </a:spcBef>
                <a:spcAft>
                  <a:spcPts val="0"/>
                </a:spcAft>
              </a:pPr>
              <a:endParaRPr lang="en-US" sz="1800">
                <a:solidFill>
                  <a:srgbClr val="5F5F5F"/>
                </a:solidFill>
                <a:latin typeface="Segoe UI"/>
                <a:cs typeface="+mn-cs"/>
              </a:endParaRPr>
            </a:p>
          </p:txBody>
        </p:sp>
      </p:grpSp>
      <p:sp>
        <p:nvSpPr>
          <p:cNvPr id="3" name="Subtitle 2"/>
          <p:cNvSpPr>
            <a:spLocks noGrp="1"/>
          </p:cNvSpPr>
          <p:nvPr>
            <p:ph type="subTitle" idx="1" hasCustomPrompt="1"/>
          </p:nvPr>
        </p:nvSpPr>
        <p:spPr>
          <a:xfrm>
            <a:off x="2606719" y="3116347"/>
            <a:ext cx="5213438" cy="1850655"/>
          </a:xfrm>
        </p:spPr>
        <p:txBody>
          <a:bodyPr vert="horz" wrap="square" lIns="182265" tIns="182265" rIns="0" bIns="0" rtlCol="0" anchor="ctr" anchorCtr="0">
            <a:spAutoFit/>
          </a:bodyPr>
          <a:lstStyle>
            <a:lvl1pPr marL="572723" indent="-569556">
              <a:buNone/>
              <a:defRPr lang="en-US" sz="4400" spc="-100" dirty="0" smtClean="0">
                <a:solidFill>
                  <a:schemeClr val="tx1">
                    <a:alpha val="99000"/>
                  </a:schemeClr>
                </a:solidFill>
                <a:latin typeface="Segoe UI Light" pitchFamily="34" charset="0"/>
              </a:defRPr>
            </a:lvl1pPr>
            <a:lvl2pPr marL="344894" indent="-34173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391008" y="228617"/>
            <a:ext cx="8362080"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89673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9" y="228617"/>
            <a:ext cx="8363938"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9" y="1447808"/>
            <a:ext cx="8363938" cy="2043636"/>
          </a:xfrm>
          <a:prstGeom prst="rect">
            <a:avLst/>
          </a:prstGeom>
        </p:spPr>
        <p:txBody>
          <a:bodyPr/>
          <a:lstStyle>
            <a:lvl1pPr marL="0" indent="0">
              <a:buFont typeface="Wingdings" pitchFamily="2" charset="2"/>
              <a:buNone/>
              <a:defRPr sz="4000">
                <a:solidFill>
                  <a:schemeClr val="tx1">
                    <a:alpha val="99000"/>
                  </a:schemeClr>
                </a:solidFill>
              </a:defRPr>
            </a:lvl1pPr>
            <a:lvl2pPr marL="283202" marR="0" indent="0" algn="l" defTabSz="91125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5766" indent="0">
              <a:buFont typeface="Wingdings" pitchFamily="2" charset="2"/>
              <a:buNone/>
              <a:tabLst/>
              <a:defRPr>
                <a:solidFill>
                  <a:schemeClr val="tx1">
                    <a:alpha val="99000"/>
                  </a:schemeClr>
                </a:solidFill>
                <a:latin typeface="+mn-lt"/>
              </a:defRPr>
            </a:lvl3pPr>
            <a:lvl4pPr marL="738839" indent="0">
              <a:buFont typeface="Wingdings" pitchFamily="2" charset="2"/>
              <a:buNone/>
              <a:defRPr>
                <a:solidFill>
                  <a:schemeClr val="tx1">
                    <a:alpha val="99000"/>
                  </a:schemeClr>
                </a:solidFill>
                <a:latin typeface="+mn-lt"/>
              </a:defRPr>
            </a:lvl4pPr>
            <a:lvl5pPr marL="91129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1201769"/>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9" y="1447808"/>
            <a:ext cx="8363938"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0990" indent="0">
              <a:buNone/>
              <a:defRPr lang="en-US" sz="2400" kern="1200" spc="0" baseline="0" dirty="0" smtClean="0">
                <a:solidFill>
                  <a:schemeClr val="tx1">
                    <a:alpha val="99000"/>
                  </a:schemeClr>
                </a:solidFill>
                <a:latin typeface="+mn-lt"/>
                <a:ea typeface="+mn-ea"/>
                <a:cs typeface="+mn-cs"/>
              </a:defRPr>
            </a:lvl3pPr>
            <a:lvl4pPr marL="455646" indent="0">
              <a:buNone/>
              <a:defRPr lang="en-US" sz="2000" kern="1200" spc="0" baseline="0" dirty="0" smtClean="0">
                <a:solidFill>
                  <a:schemeClr val="tx1">
                    <a:alpha val="99000"/>
                  </a:schemeClr>
                </a:solidFill>
                <a:latin typeface="+mn-lt"/>
                <a:ea typeface="+mn-ea"/>
                <a:cs typeface="+mn-cs"/>
              </a:defRPr>
            </a:lvl4pPr>
            <a:lvl5pPr marL="6913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125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6693089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9" y="1447808"/>
            <a:ext cx="8363938"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0990" indent="0">
              <a:buNone/>
              <a:defRPr lang="en-US" sz="2400" kern="1200" spc="0" baseline="0" dirty="0" smtClean="0">
                <a:solidFill>
                  <a:schemeClr val="tx1">
                    <a:alpha val="99000"/>
                  </a:schemeClr>
                </a:solidFill>
                <a:latin typeface="+mn-lt"/>
                <a:ea typeface="+mn-ea"/>
                <a:cs typeface="+mn-cs"/>
              </a:defRPr>
            </a:lvl3pPr>
            <a:lvl4pPr marL="455646" indent="0">
              <a:buNone/>
              <a:defRPr lang="en-US" sz="2000" kern="1200" spc="0" baseline="0" dirty="0" smtClean="0">
                <a:solidFill>
                  <a:schemeClr val="tx1">
                    <a:alpha val="99000"/>
                  </a:schemeClr>
                </a:solidFill>
                <a:latin typeface="+mn-lt"/>
                <a:ea typeface="+mn-ea"/>
                <a:cs typeface="+mn-cs"/>
              </a:defRPr>
            </a:lvl4pPr>
            <a:lvl5pPr marL="6913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125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12207547"/>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125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17"/>
            <a:ext cx="4047274" cy="2351413"/>
          </a:xfrm>
        </p:spPr>
        <p:txBody>
          <a:bodyPr>
            <a:spAutoFit/>
          </a:bodyPr>
          <a:lstStyle>
            <a:lvl1pPr marL="291108" indent="-291108">
              <a:spcBef>
                <a:spcPts val="1200"/>
              </a:spcBef>
              <a:buClr>
                <a:schemeClr val="tx1"/>
              </a:buClr>
              <a:buFont typeface="Wingdings" pitchFamily="2" charset="2"/>
              <a:buChar char=""/>
              <a:defRPr/>
            </a:lvl1pPr>
            <a:lvl2pPr marL="518914" indent="-227827">
              <a:defRPr sz="2000"/>
            </a:lvl2pPr>
            <a:lvl3pPr marL="683471" indent="-164540">
              <a:tabLst/>
              <a:defRPr sz="2000"/>
            </a:lvl3pPr>
            <a:lvl4pPr marL="860665" indent="-177197">
              <a:defRPr/>
            </a:lvl4pPr>
            <a:lvl5pPr marL="1025210" indent="-16454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3" y="1447817"/>
            <a:ext cx="4047274" cy="2351413"/>
          </a:xfrm>
        </p:spPr>
        <p:txBody>
          <a:bodyPr>
            <a:spAutoFit/>
          </a:bodyPr>
          <a:lstStyle>
            <a:lvl1pPr marL="338573" indent="-338573">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2841" indent="-341730">
              <a:defRPr lang="en-US" sz="2000" kern="1200" spc="0" baseline="0" dirty="0" smtClean="0">
                <a:solidFill>
                  <a:schemeClr val="tx1">
                    <a:alpha val="99000"/>
                  </a:schemeClr>
                </a:solidFill>
                <a:latin typeface="+mn-lt"/>
                <a:ea typeface="+mn-ea"/>
                <a:cs typeface="+mn-cs"/>
              </a:defRPr>
            </a:lvl2pPr>
            <a:lvl3pPr marL="860665" indent="-341730">
              <a:defRPr lang="en-US" sz="2000" kern="1200" spc="0" baseline="0" dirty="0" smtClean="0">
                <a:solidFill>
                  <a:schemeClr val="tx1">
                    <a:alpha val="99000"/>
                  </a:schemeClr>
                </a:solidFill>
                <a:latin typeface="+mn-lt"/>
                <a:ea typeface="+mn-ea"/>
                <a:cs typeface="+mn-cs"/>
              </a:defRPr>
            </a:lvl3pPr>
            <a:lvl4pPr marL="1025210" indent="-341730">
              <a:defRPr lang="en-US" sz="2000" kern="1200" spc="0" baseline="0" dirty="0" smtClean="0">
                <a:solidFill>
                  <a:schemeClr val="tx1">
                    <a:alpha val="99000"/>
                  </a:schemeClr>
                </a:solidFill>
                <a:latin typeface="+mn-lt"/>
                <a:ea typeface="+mn-ea"/>
                <a:cs typeface="+mn-cs"/>
              </a:defRPr>
            </a:lvl4pPr>
            <a:lvl5pPr marL="1202402" indent="-341730">
              <a:defRPr lang="en-US" sz="2000" kern="1200" spc="0" baseline="0" dirty="0">
                <a:solidFill>
                  <a:schemeClr val="tx1">
                    <a:alpha val="99000"/>
                  </a:schemeClr>
                </a:solidFill>
                <a:latin typeface="+mn-lt"/>
                <a:ea typeface="+mn-ea"/>
                <a:cs typeface="+mn-cs"/>
              </a:defRPr>
            </a:lvl5pPr>
          </a:lstStyle>
          <a:p>
            <a:pPr marL="291108" marR="0" lvl="0" indent="-291108" algn="l" defTabSz="91125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1108" marR="0" lvl="1" indent="-291108" algn="l" defTabSz="91125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1108" marR="0" lvl="2" indent="-291108" algn="l" defTabSz="91125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1108" marR="0" lvl="3" indent="-291108" algn="l" defTabSz="91125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1108" marR="0" lvl="4" indent="-291108" algn="l" defTabSz="91125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1385000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rotWithShape="0">
          <a:gsLst>
            <a:gs pos="0">
              <a:srgbClr val="DAE4F2"/>
            </a:gs>
            <a:gs pos="50000">
              <a:schemeClr val="bg1"/>
            </a:gs>
            <a:gs pos="100000">
              <a:srgbClr val="DAE4F2"/>
            </a:gs>
          </a:gsLst>
          <a:lin ang="2700000" scaled="1"/>
        </a:gradFill>
        <a:effectLst/>
      </p:bgPr>
    </p:bg>
    <p:spTree>
      <p:nvGrpSpPr>
        <p:cNvPr id="1" name=""/>
        <p:cNvGrpSpPr/>
        <p:nvPr/>
      </p:nvGrpSpPr>
      <p:grpSpPr>
        <a:xfrm>
          <a:off x="0" y="0"/>
          <a:ext cx="0" cy="0"/>
          <a:chOff x="0" y="0"/>
          <a:chExt cx="0" cy="0"/>
        </a:xfrm>
      </p:grpSpPr>
      <p:pic>
        <p:nvPicPr>
          <p:cNvPr id="3" name="Picture 5" descr="dallas_c"/>
          <p:cNvPicPr>
            <a:picLocks noChangeAspect="1" noChangeArrowheads="1"/>
          </p:cNvPicPr>
          <p:nvPr/>
        </p:nvPicPr>
        <p:blipFill>
          <a:blip r:embed="rId2"/>
          <a:srcRect/>
          <a:stretch>
            <a:fillRect/>
          </a:stretch>
        </p:blipFill>
        <p:spPr bwMode="auto">
          <a:xfrm>
            <a:off x="152400" y="863610"/>
            <a:ext cx="8839200" cy="3860800"/>
          </a:xfrm>
          <a:prstGeom prst="rect">
            <a:avLst/>
          </a:prstGeom>
          <a:noFill/>
          <a:ln w="12700">
            <a:noFill/>
            <a:prstDash val="lgDash"/>
            <a:miter lim="800000"/>
            <a:headEnd/>
            <a:tailEnd/>
          </a:ln>
        </p:spPr>
      </p:pic>
      <p:sp>
        <p:nvSpPr>
          <p:cNvPr id="4" name="Rectangle 2"/>
          <p:cNvSpPr>
            <a:spLocks noChangeArrowheads="1"/>
          </p:cNvSpPr>
          <p:nvPr/>
        </p:nvSpPr>
        <p:spPr bwMode="auto">
          <a:xfrm>
            <a:off x="635001" y="4800613"/>
            <a:ext cx="31750" cy="1052513"/>
          </a:xfrm>
          <a:prstGeom prst="rect">
            <a:avLst/>
          </a:prstGeom>
          <a:solidFill>
            <a:schemeClr val="tx2"/>
          </a:solidFill>
          <a:ln w="9525">
            <a:noFill/>
            <a:miter lim="800000"/>
            <a:headEnd/>
            <a:tailEnd/>
          </a:ln>
          <a:effectLst/>
        </p:spPr>
        <p:txBody>
          <a:bodyPr wrap="none" lIns="91138" tIns="45568" rIns="91138" bIns="45568" anchor="ctr"/>
          <a:lstStyle/>
          <a:p>
            <a:pPr>
              <a:defRPr/>
            </a:pPr>
            <a:endParaRPr lang="en-US" dirty="0"/>
          </a:p>
        </p:txBody>
      </p:sp>
      <p:sp>
        <p:nvSpPr>
          <p:cNvPr id="5" name="Rectangle 3"/>
          <p:cNvSpPr>
            <a:spLocks noChangeArrowheads="1"/>
          </p:cNvSpPr>
          <p:nvPr/>
        </p:nvSpPr>
        <p:spPr bwMode="auto">
          <a:xfrm flipV="1">
            <a:off x="315913" y="5049838"/>
            <a:ext cx="8693150" cy="55562"/>
          </a:xfrm>
          <a:prstGeom prst="rect">
            <a:avLst/>
          </a:prstGeom>
          <a:gradFill rotWithShape="0">
            <a:gsLst>
              <a:gs pos="0">
                <a:schemeClr val="tx2"/>
              </a:gs>
              <a:gs pos="100000">
                <a:schemeClr val="tx1"/>
              </a:gs>
            </a:gsLst>
            <a:lin ang="0" scaled="1"/>
          </a:gradFill>
          <a:ln w="9525">
            <a:noFill/>
            <a:miter lim="800000"/>
            <a:headEnd/>
            <a:tailEnd/>
          </a:ln>
          <a:effectLst/>
        </p:spPr>
        <p:txBody>
          <a:bodyPr wrap="none" lIns="91138" tIns="45568" rIns="91138" bIns="45568" anchor="ctr"/>
          <a:lstStyle/>
          <a:p>
            <a:pPr>
              <a:defRPr/>
            </a:pPr>
            <a:endParaRPr lang="en-US" dirty="0"/>
          </a:p>
        </p:txBody>
      </p:sp>
      <p:sp>
        <p:nvSpPr>
          <p:cNvPr id="86020" name="Rectangle 4"/>
          <p:cNvSpPr>
            <a:spLocks noGrp="1" noChangeArrowheads="1"/>
          </p:cNvSpPr>
          <p:nvPr>
            <p:ph type="ctrTitle"/>
          </p:nvPr>
        </p:nvSpPr>
        <p:spPr>
          <a:xfrm>
            <a:off x="990600" y="5243523"/>
            <a:ext cx="7772400" cy="700087"/>
          </a:xfrm>
        </p:spPr>
        <p:txBody>
          <a:bodyPr/>
          <a:lstStyle>
            <a:lvl1pPr>
              <a:defRPr sz="3600">
                <a:effectLst/>
                <a:latin typeface="Verdana" pitchFamily="34" charset="0"/>
              </a:defRPr>
            </a:lvl1pPr>
          </a:lstStyle>
          <a:p>
            <a:r>
              <a:rPr lang="en-US"/>
              <a:t>Click to edit Master title style</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9" y="228617"/>
            <a:ext cx="8363938"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2443746"/>
          </a:xfrm>
        </p:spPr>
        <p:txBody>
          <a:bodyPr/>
          <a:lstStyle>
            <a:lvl1pPr marL="340150" indent="-340150">
              <a:lnSpc>
                <a:spcPct val="90000"/>
              </a:lnSpc>
              <a:buSzPct val="80000"/>
              <a:buFont typeface="Arial" pitchFamily="34" charset="0"/>
              <a:buChar char="•"/>
              <a:defRPr sz="3200"/>
            </a:lvl1pPr>
            <a:lvl2pPr marL="624935" indent="-284779">
              <a:lnSpc>
                <a:spcPct val="90000"/>
              </a:lnSpc>
              <a:buSzPct val="80000"/>
              <a:buFont typeface="Arial" pitchFamily="34" charset="0"/>
              <a:buChar char="•"/>
              <a:defRPr sz="2800"/>
            </a:lvl2pPr>
            <a:lvl3pPr marL="911294" indent="-286361">
              <a:lnSpc>
                <a:spcPct val="90000"/>
              </a:lnSpc>
              <a:buSzPct val="80000"/>
              <a:buFont typeface="Arial" pitchFamily="34" charset="0"/>
              <a:buChar char="•"/>
              <a:defRPr sz="2400"/>
            </a:lvl3pPr>
            <a:lvl4pPr marL="1707089" indent="-224658">
              <a:lnSpc>
                <a:spcPct val="90000"/>
              </a:lnSpc>
              <a:buSzPct val="80000"/>
              <a:buFont typeface="Arial" pitchFamily="34" charset="0"/>
              <a:buChar char="•"/>
              <a:defRPr sz="2000"/>
            </a:lvl4pPr>
            <a:lvl5pPr marL="1938087" indent="-230990">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0"/>
            <a:ext cx="4115872" cy="2443746"/>
          </a:xfrm>
        </p:spPr>
        <p:txBody>
          <a:bodyPr/>
          <a:lstStyle>
            <a:lvl1pPr marL="455646" indent="-455646">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5816" indent="-45564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6666" indent="-34173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24171" indent="-34173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48830" indent="-34173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0150" marR="0" lvl="0" indent="-340150" algn="l" defTabSz="91125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0150" marR="0" lvl="1" indent="-340150" algn="l" defTabSz="91125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0150" marR="0" lvl="2" indent="-340150" algn="l" defTabSz="91125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0150" marR="0" lvl="3" indent="-340150" algn="l" defTabSz="91125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0150" marR="0" lvl="4" indent="-340150" algn="l" defTabSz="91125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730472576"/>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9" y="228617"/>
            <a:ext cx="8363938"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04657"/>
            <a:ext cx="4115872" cy="886397"/>
          </a:xfrm>
        </p:spPr>
        <p:txBody>
          <a:bodyPr anchor="b"/>
          <a:lstStyle>
            <a:lvl1pPr marL="0" indent="0">
              <a:lnSpc>
                <a:spcPct val="90000"/>
              </a:lnSpc>
              <a:spcBef>
                <a:spcPts val="0"/>
              </a:spcBef>
              <a:buNone/>
              <a:defRPr sz="3200" b="0">
                <a:latin typeface="Segoe UI Light" pitchFamily="34" charset="0"/>
              </a:defRPr>
            </a:lvl1pPr>
            <a:lvl2pPr marL="455632" indent="0">
              <a:buNone/>
              <a:defRPr sz="2000" b="1"/>
            </a:lvl2pPr>
            <a:lvl3pPr marL="911253" indent="0">
              <a:buNone/>
              <a:defRPr sz="1800" b="1"/>
            </a:lvl3pPr>
            <a:lvl4pPr marL="1366893" indent="0">
              <a:buNone/>
              <a:defRPr sz="1600" b="1"/>
            </a:lvl4pPr>
            <a:lvl5pPr marL="1822515" indent="0">
              <a:buNone/>
              <a:defRPr sz="1600" b="1"/>
            </a:lvl5pPr>
            <a:lvl6pPr marL="2278144" indent="0">
              <a:buNone/>
              <a:defRPr sz="1600" b="1"/>
            </a:lvl6pPr>
            <a:lvl7pPr marL="2733775" indent="0">
              <a:buNone/>
              <a:defRPr sz="1600" b="1"/>
            </a:lvl7pPr>
            <a:lvl8pPr marL="3189402" indent="0">
              <a:buNone/>
              <a:defRPr sz="1600" b="1"/>
            </a:lvl8pPr>
            <a:lvl9pPr marL="364503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266797"/>
            <a:ext cx="4114800" cy="2332946"/>
          </a:xfrm>
        </p:spPr>
        <p:txBody>
          <a:bodyPr/>
          <a:lstStyle>
            <a:lvl1pPr marL="401875" indent="-401875">
              <a:buSzPct val="80000"/>
              <a:buFont typeface="Arial" pitchFamily="34" charset="0"/>
              <a:buChar char="•"/>
              <a:defRPr sz="2800"/>
            </a:lvl1pPr>
            <a:lvl2pPr marL="742010" indent="-321171">
              <a:buSzPct val="80000"/>
              <a:buFont typeface="Arial" pitchFamily="34" charset="0"/>
              <a:buChar char="•"/>
              <a:defRPr sz="2800"/>
            </a:lvl2pPr>
            <a:lvl3pPr marL="1023626" indent="-281615" defTabSz="1026792">
              <a:buSzPct val="80000"/>
              <a:buFont typeface="Arial" pitchFamily="34" charset="0"/>
              <a:buChar char="•"/>
              <a:defRPr sz="2400"/>
            </a:lvl3pPr>
            <a:lvl4pPr marL="1313147" indent="-286361">
              <a:buSzPct val="80000"/>
              <a:buFont typeface="Arial" pitchFamily="34" charset="0"/>
              <a:buChar char="•"/>
              <a:defRPr sz="2000"/>
            </a:lvl4pPr>
            <a:lvl5pPr marL="1536233" indent="-22308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004657"/>
            <a:ext cx="4115872" cy="886397"/>
          </a:xfrm>
        </p:spPr>
        <p:txBody>
          <a:bodyPr anchor="b"/>
          <a:lstStyle>
            <a:lvl1pPr marL="0" indent="0">
              <a:lnSpc>
                <a:spcPct val="90000"/>
              </a:lnSpc>
              <a:spcBef>
                <a:spcPts val="0"/>
              </a:spcBef>
              <a:buNone/>
              <a:defRPr sz="3200" b="0">
                <a:latin typeface="Segoe UI Light" pitchFamily="34" charset="0"/>
              </a:defRPr>
            </a:lvl1pPr>
            <a:lvl2pPr marL="455632" indent="0">
              <a:buNone/>
              <a:defRPr sz="2000" b="1"/>
            </a:lvl2pPr>
            <a:lvl3pPr marL="911253" indent="0">
              <a:buNone/>
              <a:defRPr sz="1800" b="1"/>
            </a:lvl3pPr>
            <a:lvl4pPr marL="1366893" indent="0">
              <a:buNone/>
              <a:defRPr sz="1600" b="1"/>
            </a:lvl4pPr>
            <a:lvl5pPr marL="1822515" indent="0">
              <a:buNone/>
              <a:defRPr sz="1600" b="1"/>
            </a:lvl5pPr>
            <a:lvl6pPr marL="2278144" indent="0">
              <a:buNone/>
              <a:defRPr sz="1600" b="1"/>
            </a:lvl6pPr>
            <a:lvl7pPr marL="2733775" indent="0">
              <a:buNone/>
              <a:defRPr sz="1600" b="1"/>
            </a:lvl7pPr>
            <a:lvl8pPr marL="3189402" indent="0">
              <a:buNone/>
              <a:defRPr sz="1600" b="1"/>
            </a:lvl8pPr>
            <a:lvl9pPr marL="364503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2" y="2266796"/>
            <a:ext cx="4115872" cy="2332946"/>
          </a:xfrm>
        </p:spPr>
        <p:txBody>
          <a:bodyPr/>
          <a:lstStyle>
            <a:lvl1pPr marL="295314" indent="-29531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5646" indent="-45564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2579" indent="-34173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68527" indent="-34173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3742" indent="-34173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68527" indent="-341730">
              <a:defRPr sz="1600"/>
            </a:lvl6pPr>
            <a:lvl7pPr marL="1597930" indent="-284779">
              <a:defRPr sz="1600"/>
            </a:lvl7pPr>
            <a:lvl8pPr>
              <a:defRPr sz="1600"/>
            </a:lvl8pPr>
            <a:lvl9pPr>
              <a:defRPr sz="1600"/>
            </a:lvl9pPr>
          </a:lstStyle>
          <a:p>
            <a:pPr marL="401875" lvl="0" indent="-401875" algn="l" defTabSz="911253" rtl="0" eaLnBrk="1" latinLnBrk="0" hangingPunct="1">
              <a:lnSpc>
                <a:spcPct val="90000"/>
              </a:lnSpc>
              <a:spcBef>
                <a:spcPct val="20000"/>
              </a:spcBef>
              <a:buSzPct val="80000"/>
            </a:pPr>
            <a:r>
              <a:rPr lang="en-US" smtClean="0"/>
              <a:t>Click to edit Master text styles</a:t>
            </a:r>
          </a:p>
          <a:p>
            <a:pPr marL="401875" lvl="1" indent="-401875" algn="l" defTabSz="911253" rtl="0" eaLnBrk="1" latinLnBrk="0" hangingPunct="1">
              <a:lnSpc>
                <a:spcPct val="90000"/>
              </a:lnSpc>
              <a:spcBef>
                <a:spcPct val="20000"/>
              </a:spcBef>
              <a:buSzPct val="80000"/>
            </a:pPr>
            <a:r>
              <a:rPr lang="en-US" smtClean="0"/>
              <a:t>Second level</a:t>
            </a:r>
          </a:p>
          <a:p>
            <a:pPr marL="401875" lvl="2" indent="-401875" algn="l" defTabSz="911253" rtl="0" eaLnBrk="1" latinLnBrk="0" hangingPunct="1">
              <a:lnSpc>
                <a:spcPct val="90000"/>
              </a:lnSpc>
              <a:spcBef>
                <a:spcPct val="20000"/>
              </a:spcBef>
              <a:buSzPct val="80000"/>
            </a:pPr>
            <a:r>
              <a:rPr lang="en-US" smtClean="0"/>
              <a:t>Third level</a:t>
            </a:r>
          </a:p>
          <a:p>
            <a:pPr marL="401875" lvl="3" indent="-401875" algn="l" defTabSz="911253" rtl="0" eaLnBrk="1" latinLnBrk="0" hangingPunct="1">
              <a:lnSpc>
                <a:spcPct val="90000"/>
              </a:lnSpc>
              <a:spcBef>
                <a:spcPct val="20000"/>
              </a:spcBef>
              <a:buSzPct val="80000"/>
            </a:pPr>
            <a:r>
              <a:rPr lang="en-US" smtClean="0"/>
              <a:t>Fourth level</a:t>
            </a:r>
          </a:p>
          <a:p>
            <a:pPr marL="401875" lvl="4" indent="-401875" algn="l" defTabSz="91125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843999236"/>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125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49"/>
            <a:ext cx="4047274"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2571" indent="0">
              <a:buNone/>
              <a:defRPr sz="2000"/>
            </a:lvl3pPr>
            <a:lvl4pPr marL="455646" indent="0">
              <a:buNone/>
              <a:defRPr sz="2000"/>
            </a:lvl4pPr>
            <a:lvl5pPr marL="6913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49"/>
            <a:ext cx="4047274"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125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2571" marR="0" indent="0" algn="l" defTabSz="91125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58807" marR="0" indent="0" algn="l" defTabSz="91125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5054" marR="0" indent="0" algn="l" defTabSz="91125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125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125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125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125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125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7906527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125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49"/>
            <a:ext cx="4047274"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2571" indent="0">
              <a:buNone/>
              <a:defRPr sz="2000">
                <a:solidFill>
                  <a:schemeClr val="tx1">
                    <a:alpha val="99000"/>
                  </a:schemeClr>
                </a:solidFill>
              </a:defRPr>
            </a:lvl3pPr>
            <a:lvl4pPr marL="455646" indent="0">
              <a:buNone/>
              <a:defRPr sz="2000">
                <a:solidFill>
                  <a:schemeClr val="tx1">
                    <a:alpha val="99000"/>
                  </a:schemeClr>
                </a:solidFill>
              </a:defRPr>
            </a:lvl4pPr>
            <a:lvl5pPr marL="6913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49"/>
            <a:ext cx="4047274"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125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2571" marR="0" indent="0" algn="l" defTabSz="91125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58807" marR="0" indent="0" algn="l" defTabSz="91125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5054" marR="0" indent="0" algn="l" defTabSz="91125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125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125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125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125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125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6510938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125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29993496"/>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51713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2" y="1716042"/>
            <a:ext cx="8366320"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8573" indent="0">
              <a:buNone/>
              <a:defRPr>
                <a:gradFill>
                  <a:gsLst>
                    <a:gs pos="1250">
                      <a:srgbClr val="000000"/>
                    </a:gs>
                    <a:gs pos="100000">
                      <a:srgbClr val="000000"/>
                    </a:gs>
                  </a:gsLst>
                  <a:lin ang="5400000" scaled="0"/>
                </a:gradFill>
                <a:latin typeface="Consolas" pitchFamily="49" charset="0"/>
                <a:cs typeface="Consolas" pitchFamily="49" charset="0"/>
              </a:defRPr>
            </a:lvl2pPr>
            <a:lvl3pPr marL="571143" indent="0">
              <a:buNone/>
              <a:defRPr>
                <a:gradFill>
                  <a:gsLst>
                    <a:gs pos="1250">
                      <a:srgbClr val="000000"/>
                    </a:gs>
                    <a:gs pos="100000">
                      <a:srgbClr val="000000"/>
                    </a:gs>
                  </a:gsLst>
                  <a:lin ang="5400000" scaled="0"/>
                </a:gradFill>
                <a:latin typeface="Consolas" pitchFamily="49" charset="0"/>
                <a:cs typeface="Consolas" pitchFamily="49" charset="0"/>
              </a:defRPr>
            </a:lvl3pPr>
            <a:lvl4pPr marL="795816" indent="0">
              <a:buNone/>
              <a:defRPr>
                <a:gradFill>
                  <a:gsLst>
                    <a:gs pos="1250">
                      <a:srgbClr val="000000"/>
                    </a:gs>
                    <a:gs pos="100000">
                      <a:srgbClr val="000000"/>
                    </a:gs>
                  </a:gsLst>
                  <a:lin ang="5400000" scaled="0"/>
                </a:gradFill>
                <a:latin typeface="Consolas" pitchFamily="49" charset="0"/>
                <a:cs typeface="Consolas" pitchFamily="49" charset="0"/>
              </a:defRPr>
            </a:lvl4pPr>
            <a:lvl5pPr marL="102679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209838"/>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417865"/>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49"/>
            <a:ext cx="8366320"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9" y="1447808"/>
            <a:ext cx="8363938" cy="1988237"/>
          </a:xfrm>
          <a:prstGeom prst="rect">
            <a:avLst/>
          </a:prstGeom>
        </p:spPr>
        <p:txBody>
          <a:bodyPr/>
          <a:lstStyle>
            <a:lvl1pPr marL="341730" indent="-34173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6519" indent="-28477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1294" indent="-28477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39120" indent="-22782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66949" indent="-22782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238912"/>
            <a:ext cx="9144001" cy="619125"/>
          </a:xfrm>
          <a:prstGeom prst="rect">
            <a:avLst/>
          </a:prstGeom>
          <a:solidFill>
            <a:srgbClr val="FFFF99"/>
          </a:solidFill>
        </p:spPr>
        <p:txBody>
          <a:bodyPr wrap="square" lIns="151880" tIns="75941" rIns="151880" bIns="7594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25605550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3467698"/>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2" y="6433875"/>
            <a:ext cx="897513" cy="138112"/>
          </a:xfrm>
          <a:prstGeom prst="rect">
            <a:avLst/>
          </a:prstGeom>
        </p:spPr>
      </p:pic>
      <p:sp>
        <p:nvSpPr>
          <p:cNvPr id="5" name="Rectangle 4"/>
          <p:cNvSpPr/>
          <p:nvPr userDrawn="1"/>
        </p:nvSpPr>
        <p:spPr bwMode="auto">
          <a:xfrm>
            <a:off x="0" y="49"/>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49"/>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8" y="-8256"/>
            <a:ext cx="634666"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42" y="-8256"/>
            <a:ext cx="1249882"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20" y="-8256"/>
            <a:ext cx="1249882" cy="834699"/>
          </a:xfrm>
          <a:prstGeom prst="rect">
            <a:avLst/>
          </a:prstGeom>
        </p:spPr>
      </p:pic>
    </p:spTree>
    <p:extLst>
      <p:ext uri="{BB962C8B-B14F-4D97-AF65-F5344CB8AC3E}">
        <p14:creationId xmlns:p14="http://schemas.microsoft.com/office/powerpoint/2010/main" val="381739989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57200" y="6096014"/>
            <a:ext cx="1143000" cy="461358"/>
          </a:xfrm>
          <a:prstGeom prst="rect">
            <a:avLst/>
          </a:prstGeom>
          <a:solidFill>
            <a:srgbClr val="DAE4F2"/>
          </a:solidFill>
          <a:ln w="9525">
            <a:noFill/>
            <a:miter lim="800000"/>
            <a:headEnd/>
            <a:tailEnd/>
          </a:ln>
        </p:spPr>
        <p:txBody>
          <a:bodyPr lIns="91138" tIns="45568" rIns="91138" bIns="45568">
            <a:spAutoFit/>
          </a:bodyPr>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5358064"/>
            <a:ext cx="480978"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09" y="6096544"/>
            <a:ext cx="739442"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704" y="2973723"/>
            <a:ext cx="2070691"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31" y="4666647"/>
            <a:ext cx="72825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5" y="1416653"/>
            <a:ext cx="2692964"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408" y="6245107"/>
            <a:ext cx="1467261"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8" y="4552447"/>
            <a:ext cx="2004218" cy="1103910"/>
          </a:xfrm>
          <a:prstGeom prst="rect">
            <a:avLst/>
          </a:prstGeom>
        </p:spPr>
      </p:pic>
      <p:sp>
        <p:nvSpPr>
          <p:cNvPr id="17" name="TextBox 16"/>
          <p:cNvSpPr txBox="1"/>
          <p:nvPr userDrawn="1"/>
        </p:nvSpPr>
        <p:spPr>
          <a:xfrm>
            <a:off x="1841348" y="6315977"/>
            <a:ext cx="2209573" cy="615553"/>
          </a:xfrm>
          <a:prstGeom prst="rect">
            <a:avLst/>
          </a:prstGeom>
          <a:noFill/>
        </p:spPr>
        <p:txBody>
          <a:bodyPr wrap="square" lIns="0" tIns="0" rIns="0" bIns="0" rtlCol="0">
            <a:spAutoFit/>
          </a:bodyPr>
          <a:lstStyle/>
          <a:p>
            <a:pPr algn="ctr" defTabSz="911253" fontAlgn="auto">
              <a:spcBef>
                <a:spcPts val="0"/>
              </a:spcBef>
              <a:spcAft>
                <a:spcPts val="0"/>
              </a:spcAft>
            </a:pPr>
            <a:r>
              <a:rPr lang="en-US" sz="2000" b="1" spc="-70" dirty="0" smtClean="0">
                <a:gradFill>
                  <a:gsLst>
                    <a:gs pos="2917">
                      <a:srgbClr val="FFFFFF"/>
                    </a:gs>
                    <a:gs pos="30000">
                      <a:srgbClr val="FFFFFF"/>
                    </a:gs>
                  </a:gsLst>
                  <a:lin ang="5400000" scaled="0"/>
                </a:gradFill>
                <a:latin typeface="Segoe UI"/>
                <a:cs typeface="+mn-cs"/>
              </a:rPr>
              <a:t>LEARN</a:t>
            </a:r>
            <a:r>
              <a:rPr lang="en-US" sz="2000" spc="-70" dirty="0" smtClean="0">
                <a:gradFill>
                  <a:gsLst>
                    <a:gs pos="2917">
                      <a:srgbClr val="FFFFFF"/>
                    </a:gs>
                    <a:gs pos="30000">
                      <a:srgbClr val="FFFFFF"/>
                    </a:gs>
                  </a:gsLst>
                  <a:lin ang="5400000" scaled="0"/>
                </a:gradFill>
                <a:latin typeface="Segoe UI Light"/>
                <a:cs typeface="+mn-cs"/>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50" y="6132408"/>
            <a:ext cx="1108831" cy="725592"/>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59" y="4463089"/>
            <a:ext cx="835699"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29" y="2862281"/>
            <a:ext cx="789307" cy="1205812"/>
          </a:xfrm>
          <a:prstGeom prst="rect">
            <a:avLst/>
          </a:prstGeom>
        </p:spPr>
      </p:pic>
    </p:spTree>
    <p:extLst>
      <p:ext uri="{BB962C8B-B14F-4D97-AF65-F5344CB8AC3E}">
        <p14:creationId xmlns:p14="http://schemas.microsoft.com/office/powerpoint/2010/main" val="215094131"/>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9" y="3187179"/>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6" y="1514500"/>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514500"/>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358062" y="1978150"/>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138" tIns="45568" rIns="91138" bIns="45568" numCol="1" anchor="t" anchorCtr="0" compatLnSpc="1">
            <a:prstTxWarp prst="textNoShape">
              <a:avLst/>
            </a:prstTxWarp>
          </a:bodyPr>
          <a:lstStyle/>
          <a:p>
            <a:pPr defTabSz="911253" fontAlgn="auto">
              <a:spcBef>
                <a:spcPts val="0"/>
              </a:spcBef>
              <a:spcAft>
                <a:spcPts val="0"/>
              </a:spcAft>
            </a:pPr>
            <a:endParaRPr lang="en-US" sz="1800">
              <a:solidFill>
                <a:srgbClr val="FFFFFF"/>
              </a:solidFill>
              <a:latin typeface="Segoe UI"/>
              <a:cs typeface="+mn-cs"/>
            </a:endParaRPr>
          </a:p>
        </p:txBody>
      </p:sp>
      <p:sp>
        <p:nvSpPr>
          <p:cNvPr id="29" name="TechEd Tile"/>
          <p:cNvSpPr/>
          <p:nvPr userDrawn="1"/>
        </p:nvSpPr>
        <p:spPr bwMode="auto">
          <a:xfrm>
            <a:off x="766754" y="1514500"/>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8530"/>
          <a:stretch/>
        </p:blipFill>
        <p:spPr bwMode="auto">
          <a:xfrm>
            <a:off x="1051262" y="1742518"/>
            <a:ext cx="1550658" cy="104358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616" y="3185266"/>
            <a:ext cx="994669" cy="132588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1253" fontAlgn="auto">
                <a:spcBef>
                  <a:spcPts val="0"/>
                </a:spcBef>
                <a:spcAft>
                  <a:spcPts val="0"/>
                </a:spcAft>
              </a:pPr>
              <a:endParaRPr lang="en-US" sz="1800">
                <a:solidFill>
                  <a:srgbClr val="FFFFFF"/>
                </a:solidFill>
                <a:latin typeface="Segoe UI"/>
                <a:cs typeface="+mn-cs"/>
              </a:endParaRPr>
            </a:p>
          </p:txBody>
        </p:sp>
      </p:grpSp>
      <p:grpSp>
        <p:nvGrpSpPr>
          <p:cNvPr id="34" name="Orange Tile"/>
          <p:cNvGrpSpPr/>
          <p:nvPr userDrawn="1"/>
        </p:nvGrpSpPr>
        <p:grpSpPr>
          <a:xfrm>
            <a:off x="1886080" y="3185266"/>
            <a:ext cx="994669" cy="132588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1253" fontAlgn="auto">
                <a:spcBef>
                  <a:spcPts val="0"/>
                </a:spcBef>
                <a:spcAft>
                  <a:spcPts val="0"/>
                </a:spcAft>
              </a:pPr>
              <a:endParaRPr lang="en-US" sz="1800">
                <a:solidFill>
                  <a:srgbClr val="FFFFFF"/>
                </a:solidFill>
                <a:latin typeface="Segoe UI"/>
                <a:cs typeface="+mn-cs"/>
              </a:endParaRPr>
            </a:p>
          </p:txBody>
        </p:sp>
      </p:grpSp>
      <p:grpSp>
        <p:nvGrpSpPr>
          <p:cNvPr id="37" name="Teal Tile"/>
          <p:cNvGrpSpPr/>
          <p:nvPr userDrawn="1"/>
        </p:nvGrpSpPr>
        <p:grpSpPr>
          <a:xfrm>
            <a:off x="762616" y="4682834"/>
            <a:ext cx="994669" cy="132588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1253" fontAlgn="auto">
                <a:spcBef>
                  <a:spcPts val="0"/>
                </a:spcBef>
                <a:spcAft>
                  <a:spcPts val="0"/>
                </a:spcAft>
              </a:pPr>
              <a:endParaRPr lang="en-US" sz="1800">
                <a:solidFill>
                  <a:srgbClr val="FFFFFF"/>
                </a:solidFill>
                <a:latin typeface="Segoe UI"/>
                <a:cs typeface="+mn-cs"/>
              </a:endParaRPr>
            </a:p>
          </p:txBody>
        </p:sp>
      </p:grpSp>
      <p:grpSp>
        <p:nvGrpSpPr>
          <p:cNvPr id="5" name="Green Tile"/>
          <p:cNvGrpSpPr/>
          <p:nvPr userDrawn="1"/>
        </p:nvGrpSpPr>
        <p:grpSpPr>
          <a:xfrm>
            <a:off x="1886080" y="4682834"/>
            <a:ext cx="994669" cy="132588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1253" fontAlgn="auto">
                <a:spcBef>
                  <a:spcPts val="0"/>
                </a:spcBef>
                <a:spcAft>
                  <a:spcPts val="0"/>
                </a:spcAft>
              </a:pPr>
              <a:endParaRPr lang="en-US" sz="1800">
                <a:solidFill>
                  <a:srgbClr val="FFFFFF"/>
                </a:solidFill>
                <a:latin typeface="Segoe UI"/>
                <a:cs typeface="+mn-cs"/>
              </a:endParaRPr>
            </a:p>
          </p:txBody>
        </p:sp>
      </p:grpSp>
      <p:sp useBgFill="1">
        <p:nvSpPr>
          <p:cNvPr id="43" name="Top Mask"/>
          <p:cNvSpPr/>
          <p:nvPr userDrawn="1"/>
        </p:nvSpPr>
        <p:spPr bwMode="auto">
          <a:xfrm>
            <a:off x="0" y="26"/>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630833"/>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3231974"/>
            <a:ext cx="5040038" cy="1232464"/>
          </a:xfrm>
        </p:spPr>
        <p:txBody>
          <a:bodyPr anchor="ctr">
            <a:noAutofit/>
          </a:bodyPr>
          <a:lstStyle>
            <a:lvl1pPr algn="l" defTabSz="911253"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3136910" y="5029251"/>
            <a:ext cx="5154369" cy="463255"/>
          </a:xfrm>
        </p:spPr>
        <p:txBody>
          <a:bodyPr>
            <a:noAutofit/>
          </a:bodyPr>
          <a:lstStyle>
            <a:lvl1pPr marL="0" indent="0" algn="l" defTabSz="91125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5632" indent="0" algn="ctr">
              <a:buNone/>
              <a:defRPr>
                <a:solidFill>
                  <a:schemeClr val="tx1">
                    <a:tint val="75000"/>
                  </a:schemeClr>
                </a:solidFill>
              </a:defRPr>
            </a:lvl2pPr>
            <a:lvl3pPr marL="911253" indent="0" algn="ctr">
              <a:buNone/>
              <a:defRPr>
                <a:solidFill>
                  <a:schemeClr val="tx1">
                    <a:tint val="75000"/>
                  </a:schemeClr>
                </a:solidFill>
              </a:defRPr>
            </a:lvl3pPr>
            <a:lvl4pPr marL="1366893" indent="0" algn="ctr">
              <a:buNone/>
              <a:defRPr>
                <a:solidFill>
                  <a:schemeClr val="tx1">
                    <a:tint val="75000"/>
                  </a:schemeClr>
                </a:solidFill>
              </a:defRPr>
            </a:lvl4pPr>
            <a:lvl5pPr marL="1822515" indent="0" algn="ctr">
              <a:buNone/>
              <a:defRPr>
                <a:solidFill>
                  <a:schemeClr val="tx1">
                    <a:tint val="75000"/>
                  </a:schemeClr>
                </a:solidFill>
              </a:defRPr>
            </a:lvl5pPr>
            <a:lvl6pPr marL="2278144" indent="0" algn="ctr">
              <a:buNone/>
              <a:defRPr>
                <a:solidFill>
                  <a:schemeClr val="tx1">
                    <a:tint val="75000"/>
                  </a:schemeClr>
                </a:solidFill>
              </a:defRPr>
            </a:lvl6pPr>
            <a:lvl7pPr marL="2733775" indent="0" algn="ctr">
              <a:buNone/>
              <a:defRPr>
                <a:solidFill>
                  <a:schemeClr val="tx1">
                    <a:tint val="75000"/>
                  </a:schemeClr>
                </a:solidFill>
              </a:defRPr>
            </a:lvl7pPr>
            <a:lvl8pPr marL="3189402" indent="0" algn="ctr">
              <a:buNone/>
              <a:defRPr>
                <a:solidFill>
                  <a:schemeClr val="tx1">
                    <a:tint val="75000"/>
                  </a:schemeClr>
                </a:solidFill>
              </a:defRPr>
            </a:lvl8pPr>
            <a:lvl9pPr marL="3645037"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5" y="6010326"/>
            <a:ext cx="9144001"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01481419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9" y="3187179"/>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6" y="1514500"/>
            <a:ext cx="5373499"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12" y="1586590"/>
            <a:ext cx="4163389" cy="1378644"/>
          </a:xfrm>
        </p:spPr>
        <p:txBody>
          <a:bodyPr anchor="ctr" anchorCtr="0">
            <a:noAutofit/>
            <a:scene3d>
              <a:camera prst="orthographicFront"/>
              <a:lightRig rig="flat" dir="t"/>
            </a:scene3d>
            <a:sp3d>
              <a:contourClr>
                <a:schemeClr val="tx2"/>
              </a:contourClr>
            </a:sp3d>
          </a:bodyPr>
          <a:lstStyle>
            <a:lvl1pPr marL="0" indent="0" algn="l" defTabSz="91125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0" y="1514500"/>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7" y="5181633"/>
            <a:ext cx="4959201" cy="461665"/>
          </a:xfrm>
        </p:spPr>
        <p:txBody>
          <a:bodyPr>
            <a:noAutofit/>
          </a:bodyPr>
          <a:lstStyle>
            <a:lvl1pPr marL="0" indent="0" algn="l" defTabSz="91125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5632" indent="0" algn="ctr">
              <a:buNone/>
              <a:defRPr>
                <a:solidFill>
                  <a:schemeClr val="tx1">
                    <a:tint val="75000"/>
                  </a:schemeClr>
                </a:solidFill>
              </a:defRPr>
            </a:lvl2pPr>
            <a:lvl3pPr marL="911253" indent="0" algn="ctr">
              <a:buNone/>
              <a:defRPr>
                <a:solidFill>
                  <a:schemeClr val="tx1">
                    <a:tint val="75000"/>
                  </a:schemeClr>
                </a:solidFill>
              </a:defRPr>
            </a:lvl3pPr>
            <a:lvl4pPr marL="1366893" indent="0" algn="ctr">
              <a:buNone/>
              <a:defRPr>
                <a:solidFill>
                  <a:schemeClr val="tx1">
                    <a:tint val="75000"/>
                  </a:schemeClr>
                </a:solidFill>
              </a:defRPr>
            </a:lvl4pPr>
            <a:lvl5pPr marL="1822515" indent="0" algn="ctr">
              <a:buNone/>
              <a:defRPr>
                <a:solidFill>
                  <a:schemeClr val="tx1">
                    <a:tint val="75000"/>
                  </a:schemeClr>
                </a:solidFill>
              </a:defRPr>
            </a:lvl5pPr>
            <a:lvl6pPr marL="2278144" indent="0" algn="ctr">
              <a:buNone/>
              <a:defRPr>
                <a:solidFill>
                  <a:schemeClr val="tx1">
                    <a:tint val="75000"/>
                  </a:schemeClr>
                </a:solidFill>
              </a:defRPr>
            </a:lvl6pPr>
            <a:lvl7pPr marL="2733775" indent="0" algn="ctr">
              <a:buNone/>
              <a:defRPr>
                <a:solidFill>
                  <a:schemeClr val="tx1">
                    <a:tint val="75000"/>
                  </a:schemeClr>
                </a:solidFill>
              </a:defRPr>
            </a:lvl7pPr>
            <a:lvl8pPr marL="3189402" indent="0" algn="ctr">
              <a:buNone/>
              <a:defRPr>
                <a:solidFill>
                  <a:schemeClr val="tx1">
                    <a:tint val="75000"/>
                  </a:schemeClr>
                </a:solidFill>
              </a:defRPr>
            </a:lvl8pPr>
            <a:lvl9pPr marL="3645037"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358062" y="1978150"/>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138" tIns="45568" rIns="91138" bIns="45568" numCol="1" anchor="t" anchorCtr="0" compatLnSpc="1">
            <a:prstTxWarp prst="textNoShape">
              <a:avLst/>
            </a:prstTxWarp>
          </a:bodyPr>
          <a:lstStyle/>
          <a:p>
            <a:pPr defTabSz="911253" fontAlgn="auto">
              <a:spcBef>
                <a:spcPts val="0"/>
              </a:spcBef>
              <a:spcAft>
                <a:spcPts val="0"/>
              </a:spcAft>
            </a:pPr>
            <a:endParaRPr lang="en-US" sz="1800">
              <a:solidFill>
                <a:srgbClr val="FFFFFF"/>
              </a:solidFill>
              <a:latin typeface="Segoe UI"/>
              <a:cs typeface="+mn-cs"/>
            </a:endParaRPr>
          </a:p>
        </p:txBody>
      </p:sp>
      <p:sp>
        <p:nvSpPr>
          <p:cNvPr id="11" name="TechEd Tile"/>
          <p:cNvSpPr/>
          <p:nvPr userDrawn="1"/>
        </p:nvSpPr>
        <p:spPr bwMode="auto">
          <a:xfrm>
            <a:off x="766754" y="1514500"/>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8530"/>
          <a:stretch/>
        </p:blipFill>
        <p:spPr bwMode="auto">
          <a:xfrm>
            <a:off x="1051262" y="1742518"/>
            <a:ext cx="1550658"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26"/>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630833"/>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42" y="3187902"/>
            <a:ext cx="2120991" cy="2827252"/>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1253" fontAlgn="auto">
                <a:spcBef>
                  <a:spcPts val="0"/>
                </a:spcBef>
                <a:spcAft>
                  <a:spcPts val="0"/>
                </a:spcAft>
              </a:pPr>
              <a:endParaRPr lang="en-US" sz="1800">
                <a:solidFill>
                  <a:srgbClr val="FFFFFF"/>
                </a:solidFill>
                <a:latin typeface="Segoe UI"/>
                <a:cs typeface="+mn-cs"/>
              </a:endParaRPr>
            </a:p>
          </p:txBody>
        </p:sp>
      </p:grpSp>
      <p:sp>
        <p:nvSpPr>
          <p:cNvPr id="2" name="Title 1"/>
          <p:cNvSpPr>
            <a:spLocks noGrp="1"/>
          </p:cNvSpPr>
          <p:nvPr>
            <p:ph type="ctrTitle"/>
          </p:nvPr>
        </p:nvSpPr>
        <p:spPr>
          <a:xfrm>
            <a:off x="3135107" y="3187160"/>
            <a:ext cx="4959201" cy="1523494"/>
          </a:xfrm>
        </p:spPr>
        <p:txBody>
          <a:bodyPr anchor="ctr" anchorCtr="0">
            <a:noAutofit/>
          </a:bodyPr>
          <a:lstStyle>
            <a:lvl1pPr algn="l" defTabSz="911253" rtl="0" eaLnBrk="1" latinLnBrk="0" hangingPunct="1">
              <a:lnSpc>
                <a:spcPct val="90000"/>
              </a:lnSpc>
              <a:spcBef>
                <a:spcPct val="0"/>
              </a:spcBef>
              <a:buNone/>
              <a:defRPr lang="en-US" sz="4000" b="1" kern="1200" cap="none" spc="-100"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6010326"/>
            <a:ext cx="6135697"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323239543"/>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9" y="3187179"/>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6" y="1514500"/>
            <a:ext cx="5373499" cy="1499616"/>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12" y="1586590"/>
            <a:ext cx="4163389" cy="1378644"/>
          </a:xfrm>
        </p:spPr>
        <p:txBody>
          <a:bodyPr anchor="ctr" anchorCtr="0">
            <a:noAutofit/>
            <a:scene3d>
              <a:camera prst="orthographicFront"/>
              <a:lightRig rig="flat" dir="t"/>
            </a:scene3d>
            <a:sp3d>
              <a:contourClr>
                <a:schemeClr val="tx2"/>
              </a:contourClr>
            </a:sp3d>
          </a:bodyPr>
          <a:lstStyle>
            <a:lvl1pPr marL="0" indent="0" algn="l" defTabSz="91125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0" y="1514500"/>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7" y="5181633"/>
            <a:ext cx="4959201" cy="461665"/>
          </a:xfrm>
        </p:spPr>
        <p:txBody>
          <a:bodyPr>
            <a:noAutofit/>
          </a:bodyPr>
          <a:lstStyle>
            <a:lvl1pPr marL="0" indent="0" algn="l" defTabSz="91125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5632" indent="0" algn="ctr">
              <a:buNone/>
              <a:defRPr>
                <a:solidFill>
                  <a:schemeClr val="tx1">
                    <a:tint val="75000"/>
                  </a:schemeClr>
                </a:solidFill>
              </a:defRPr>
            </a:lvl2pPr>
            <a:lvl3pPr marL="911253" indent="0" algn="ctr">
              <a:buNone/>
              <a:defRPr>
                <a:solidFill>
                  <a:schemeClr val="tx1">
                    <a:tint val="75000"/>
                  </a:schemeClr>
                </a:solidFill>
              </a:defRPr>
            </a:lvl3pPr>
            <a:lvl4pPr marL="1366893" indent="0" algn="ctr">
              <a:buNone/>
              <a:defRPr>
                <a:solidFill>
                  <a:schemeClr val="tx1">
                    <a:tint val="75000"/>
                  </a:schemeClr>
                </a:solidFill>
              </a:defRPr>
            </a:lvl4pPr>
            <a:lvl5pPr marL="1822515" indent="0" algn="ctr">
              <a:buNone/>
              <a:defRPr>
                <a:solidFill>
                  <a:schemeClr val="tx1">
                    <a:tint val="75000"/>
                  </a:schemeClr>
                </a:solidFill>
              </a:defRPr>
            </a:lvl5pPr>
            <a:lvl6pPr marL="2278144" indent="0" algn="ctr">
              <a:buNone/>
              <a:defRPr>
                <a:solidFill>
                  <a:schemeClr val="tx1">
                    <a:tint val="75000"/>
                  </a:schemeClr>
                </a:solidFill>
              </a:defRPr>
            </a:lvl6pPr>
            <a:lvl7pPr marL="2733775" indent="0" algn="ctr">
              <a:buNone/>
              <a:defRPr>
                <a:solidFill>
                  <a:schemeClr val="tx1">
                    <a:tint val="75000"/>
                  </a:schemeClr>
                </a:solidFill>
              </a:defRPr>
            </a:lvl7pPr>
            <a:lvl8pPr marL="3189402" indent="0" algn="ctr">
              <a:buNone/>
              <a:defRPr>
                <a:solidFill>
                  <a:schemeClr val="tx1">
                    <a:tint val="75000"/>
                  </a:schemeClr>
                </a:solidFill>
              </a:defRPr>
            </a:lvl8pPr>
            <a:lvl9pPr marL="3645037"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358062" y="1978150"/>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138" tIns="45568" rIns="91138" bIns="45568" numCol="1" anchor="t" anchorCtr="0" compatLnSpc="1">
            <a:prstTxWarp prst="textNoShape">
              <a:avLst/>
            </a:prstTxWarp>
          </a:bodyPr>
          <a:lstStyle/>
          <a:p>
            <a:pPr defTabSz="911253" fontAlgn="auto">
              <a:spcBef>
                <a:spcPts val="0"/>
              </a:spcBef>
              <a:spcAft>
                <a:spcPts val="0"/>
              </a:spcAft>
            </a:pPr>
            <a:endParaRPr lang="en-US" sz="1800">
              <a:solidFill>
                <a:srgbClr val="FFFFFF"/>
              </a:solidFill>
              <a:latin typeface="Segoe UI"/>
              <a:cs typeface="+mn-cs"/>
            </a:endParaRPr>
          </a:p>
        </p:txBody>
      </p:sp>
      <p:sp>
        <p:nvSpPr>
          <p:cNvPr id="11" name="TechEd Tile"/>
          <p:cNvSpPr/>
          <p:nvPr userDrawn="1"/>
        </p:nvSpPr>
        <p:spPr bwMode="auto">
          <a:xfrm>
            <a:off x="766754" y="1514500"/>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8530"/>
          <a:stretch/>
        </p:blipFill>
        <p:spPr bwMode="auto">
          <a:xfrm>
            <a:off x="1051262" y="1742518"/>
            <a:ext cx="1550658"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26"/>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630833"/>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7" y="3187160"/>
            <a:ext cx="4959201" cy="1523494"/>
          </a:xfrm>
        </p:spPr>
        <p:txBody>
          <a:bodyPr anchor="ctr" anchorCtr="0">
            <a:noAutofit/>
          </a:bodyPr>
          <a:lstStyle>
            <a:lvl1pPr algn="l" defTabSz="911253" rtl="0" eaLnBrk="1" latinLnBrk="0" hangingPunct="1">
              <a:lnSpc>
                <a:spcPct val="90000"/>
              </a:lnSpc>
              <a:spcBef>
                <a:spcPct val="0"/>
              </a:spcBef>
              <a:buNone/>
              <a:defRPr lang="en-US" sz="4000" b="1" kern="1200" cap="none" spc="-100"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6010326"/>
            <a:ext cx="6135697"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125" y="3187149"/>
            <a:ext cx="2120991" cy="2827252"/>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1253" fontAlgn="auto">
                <a:spcBef>
                  <a:spcPts val="0"/>
                </a:spcBef>
                <a:spcAft>
                  <a:spcPts val="0"/>
                </a:spcAft>
              </a:pPr>
              <a:endParaRPr lang="en-US" sz="1800">
                <a:solidFill>
                  <a:srgbClr val="FFFFFF"/>
                </a:solidFill>
                <a:latin typeface="Segoe UI"/>
                <a:cs typeface="+mn-cs"/>
              </a:endParaRPr>
            </a:p>
          </p:txBody>
        </p:sp>
      </p:grpSp>
    </p:spTree>
    <p:extLst>
      <p:ext uri="{BB962C8B-B14F-4D97-AF65-F5344CB8AC3E}">
        <p14:creationId xmlns:p14="http://schemas.microsoft.com/office/powerpoint/2010/main" val="38491067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9" y="3187179"/>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6" y="1514500"/>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12" y="1586590"/>
            <a:ext cx="4163389" cy="1378644"/>
          </a:xfrm>
        </p:spPr>
        <p:txBody>
          <a:bodyPr anchor="ctr" anchorCtr="0">
            <a:noAutofit/>
            <a:scene3d>
              <a:camera prst="orthographicFront"/>
              <a:lightRig rig="flat" dir="t"/>
            </a:scene3d>
            <a:sp3d>
              <a:contourClr>
                <a:schemeClr val="tx2"/>
              </a:contourClr>
            </a:sp3d>
          </a:bodyPr>
          <a:lstStyle>
            <a:lvl1pPr marL="0" indent="0" algn="l" defTabSz="91125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0" y="1514500"/>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7" y="5181633"/>
            <a:ext cx="4959201" cy="461665"/>
          </a:xfrm>
        </p:spPr>
        <p:txBody>
          <a:bodyPr>
            <a:noAutofit/>
          </a:bodyPr>
          <a:lstStyle>
            <a:lvl1pPr marL="0" indent="0" algn="l" defTabSz="91125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5632" indent="0" algn="ctr">
              <a:buNone/>
              <a:defRPr>
                <a:solidFill>
                  <a:schemeClr val="tx1">
                    <a:tint val="75000"/>
                  </a:schemeClr>
                </a:solidFill>
              </a:defRPr>
            </a:lvl2pPr>
            <a:lvl3pPr marL="911253" indent="0" algn="ctr">
              <a:buNone/>
              <a:defRPr>
                <a:solidFill>
                  <a:schemeClr val="tx1">
                    <a:tint val="75000"/>
                  </a:schemeClr>
                </a:solidFill>
              </a:defRPr>
            </a:lvl3pPr>
            <a:lvl4pPr marL="1366893" indent="0" algn="ctr">
              <a:buNone/>
              <a:defRPr>
                <a:solidFill>
                  <a:schemeClr val="tx1">
                    <a:tint val="75000"/>
                  </a:schemeClr>
                </a:solidFill>
              </a:defRPr>
            </a:lvl4pPr>
            <a:lvl5pPr marL="1822515" indent="0" algn="ctr">
              <a:buNone/>
              <a:defRPr>
                <a:solidFill>
                  <a:schemeClr val="tx1">
                    <a:tint val="75000"/>
                  </a:schemeClr>
                </a:solidFill>
              </a:defRPr>
            </a:lvl5pPr>
            <a:lvl6pPr marL="2278144" indent="0" algn="ctr">
              <a:buNone/>
              <a:defRPr>
                <a:solidFill>
                  <a:schemeClr val="tx1">
                    <a:tint val="75000"/>
                  </a:schemeClr>
                </a:solidFill>
              </a:defRPr>
            </a:lvl6pPr>
            <a:lvl7pPr marL="2733775" indent="0" algn="ctr">
              <a:buNone/>
              <a:defRPr>
                <a:solidFill>
                  <a:schemeClr val="tx1">
                    <a:tint val="75000"/>
                  </a:schemeClr>
                </a:solidFill>
              </a:defRPr>
            </a:lvl7pPr>
            <a:lvl8pPr marL="3189402" indent="0" algn="ctr">
              <a:buNone/>
              <a:defRPr>
                <a:solidFill>
                  <a:schemeClr val="tx1">
                    <a:tint val="75000"/>
                  </a:schemeClr>
                </a:solidFill>
              </a:defRPr>
            </a:lvl8pPr>
            <a:lvl9pPr marL="3645037"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358062" y="1978150"/>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138" tIns="45568" rIns="91138" bIns="45568" numCol="1" anchor="t" anchorCtr="0" compatLnSpc="1">
            <a:prstTxWarp prst="textNoShape">
              <a:avLst/>
            </a:prstTxWarp>
          </a:bodyPr>
          <a:lstStyle/>
          <a:p>
            <a:pPr defTabSz="911253" fontAlgn="auto">
              <a:spcBef>
                <a:spcPts val="0"/>
              </a:spcBef>
              <a:spcAft>
                <a:spcPts val="0"/>
              </a:spcAft>
            </a:pPr>
            <a:endParaRPr lang="en-US" sz="1800">
              <a:solidFill>
                <a:srgbClr val="FFFFFF"/>
              </a:solidFill>
              <a:latin typeface="Segoe UI"/>
              <a:cs typeface="+mn-cs"/>
            </a:endParaRPr>
          </a:p>
        </p:txBody>
      </p:sp>
      <p:sp>
        <p:nvSpPr>
          <p:cNvPr id="11" name="TechEd Tile"/>
          <p:cNvSpPr/>
          <p:nvPr userDrawn="1"/>
        </p:nvSpPr>
        <p:spPr bwMode="auto">
          <a:xfrm>
            <a:off x="766754" y="1514500"/>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8530"/>
          <a:stretch/>
        </p:blipFill>
        <p:spPr bwMode="auto">
          <a:xfrm>
            <a:off x="1051262" y="1742518"/>
            <a:ext cx="1550658"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26"/>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630833"/>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7" y="3187160"/>
            <a:ext cx="4959201" cy="1523494"/>
          </a:xfrm>
        </p:spPr>
        <p:txBody>
          <a:bodyPr anchor="ctr" anchorCtr="0">
            <a:noAutofit/>
          </a:bodyPr>
          <a:lstStyle>
            <a:lvl1pPr algn="l" defTabSz="911253"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6010326"/>
            <a:ext cx="6135697"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125" y="3189726"/>
            <a:ext cx="2120991" cy="2827252"/>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1253" fontAlgn="auto">
                <a:spcBef>
                  <a:spcPts val="0"/>
                </a:spcBef>
                <a:spcAft>
                  <a:spcPts val="0"/>
                </a:spcAft>
              </a:pPr>
              <a:endParaRPr lang="en-US" sz="1800">
                <a:solidFill>
                  <a:srgbClr val="FFFFFF"/>
                </a:solidFill>
                <a:latin typeface="Segoe UI"/>
                <a:cs typeface="+mn-cs"/>
              </a:endParaRPr>
            </a:p>
          </p:txBody>
        </p:sp>
      </p:grpSp>
    </p:spTree>
    <p:extLst>
      <p:ext uri="{BB962C8B-B14F-4D97-AF65-F5344CB8AC3E}">
        <p14:creationId xmlns:p14="http://schemas.microsoft.com/office/powerpoint/2010/main" val="3798132950"/>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9" y="3187179"/>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6" y="1514500"/>
            <a:ext cx="5373499"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12" y="1586590"/>
            <a:ext cx="4163389" cy="1378644"/>
          </a:xfrm>
        </p:spPr>
        <p:txBody>
          <a:bodyPr anchor="ctr" anchorCtr="0">
            <a:noAutofit/>
            <a:scene3d>
              <a:camera prst="orthographicFront"/>
              <a:lightRig rig="flat" dir="t"/>
            </a:scene3d>
            <a:sp3d>
              <a:contourClr>
                <a:schemeClr val="tx2"/>
              </a:contourClr>
            </a:sp3d>
          </a:bodyPr>
          <a:lstStyle>
            <a:lvl1pPr marL="0" indent="0" algn="l" defTabSz="91125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0" y="1514500"/>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7" y="5181633"/>
            <a:ext cx="4959201" cy="461665"/>
          </a:xfrm>
        </p:spPr>
        <p:txBody>
          <a:bodyPr>
            <a:noAutofit/>
          </a:bodyPr>
          <a:lstStyle>
            <a:lvl1pPr marL="0" indent="0" algn="l" defTabSz="91125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5632" indent="0" algn="ctr">
              <a:buNone/>
              <a:defRPr>
                <a:solidFill>
                  <a:schemeClr val="tx1">
                    <a:tint val="75000"/>
                  </a:schemeClr>
                </a:solidFill>
              </a:defRPr>
            </a:lvl2pPr>
            <a:lvl3pPr marL="911253" indent="0" algn="ctr">
              <a:buNone/>
              <a:defRPr>
                <a:solidFill>
                  <a:schemeClr val="tx1">
                    <a:tint val="75000"/>
                  </a:schemeClr>
                </a:solidFill>
              </a:defRPr>
            </a:lvl3pPr>
            <a:lvl4pPr marL="1366893" indent="0" algn="ctr">
              <a:buNone/>
              <a:defRPr>
                <a:solidFill>
                  <a:schemeClr val="tx1">
                    <a:tint val="75000"/>
                  </a:schemeClr>
                </a:solidFill>
              </a:defRPr>
            </a:lvl4pPr>
            <a:lvl5pPr marL="1822515" indent="0" algn="ctr">
              <a:buNone/>
              <a:defRPr>
                <a:solidFill>
                  <a:schemeClr val="tx1">
                    <a:tint val="75000"/>
                  </a:schemeClr>
                </a:solidFill>
              </a:defRPr>
            </a:lvl5pPr>
            <a:lvl6pPr marL="2278144" indent="0" algn="ctr">
              <a:buNone/>
              <a:defRPr>
                <a:solidFill>
                  <a:schemeClr val="tx1">
                    <a:tint val="75000"/>
                  </a:schemeClr>
                </a:solidFill>
              </a:defRPr>
            </a:lvl6pPr>
            <a:lvl7pPr marL="2733775" indent="0" algn="ctr">
              <a:buNone/>
              <a:defRPr>
                <a:solidFill>
                  <a:schemeClr val="tx1">
                    <a:tint val="75000"/>
                  </a:schemeClr>
                </a:solidFill>
              </a:defRPr>
            </a:lvl7pPr>
            <a:lvl8pPr marL="3189402" indent="0" algn="ctr">
              <a:buNone/>
              <a:defRPr>
                <a:solidFill>
                  <a:schemeClr val="tx1">
                    <a:tint val="75000"/>
                  </a:schemeClr>
                </a:solidFill>
              </a:defRPr>
            </a:lvl8pPr>
            <a:lvl9pPr marL="3645037"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358062" y="1978150"/>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138" tIns="45568" rIns="91138" bIns="45568" numCol="1" anchor="t" anchorCtr="0" compatLnSpc="1">
            <a:prstTxWarp prst="textNoShape">
              <a:avLst/>
            </a:prstTxWarp>
          </a:bodyPr>
          <a:lstStyle/>
          <a:p>
            <a:pPr defTabSz="911253" fontAlgn="auto">
              <a:spcBef>
                <a:spcPts val="0"/>
              </a:spcBef>
              <a:spcAft>
                <a:spcPts val="0"/>
              </a:spcAft>
            </a:pPr>
            <a:endParaRPr lang="en-US" sz="1800">
              <a:solidFill>
                <a:srgbClr val="FFFFFF"/>
              </a:solidFill>
              <a:latin typeface="Segoe UI"/>
              <a:cs typeface="+mn-cs"/>
            </a:endParaRPr>
          </a:p>
        </p:txBody>
      </p:sp>
      <p:sp>
        <p:nvSpPr>
          <p:cNvPr id="11" name="TechEd Tile"/>
          <p:cNvSpPr/>
          <p:nvPr userDrawn="1"/>
        </p:nvSpPr>
        <p:spPr bwMode="auto">
          <a:xfrm>
            <a:off x="766754" y="1514500"/>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8530"/>
          <a:stretch/>
        </p:blipFill>
        <p:spPr bwMode="auto">
          <a:xfrm>
            <a:off x="1051262" y="1742518"/>
            <a:ext cx="1550658"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26"/>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630833"/>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7" y="3187160"/>
            <a:ext cx="4959201" cy="1523494"/>
          </a:xfrm>
        </p:spPr>
        <p:txBody>
          <a:bodyPr anchor="ctr" anchorCtr="0">
            <a:noAutofit/>
          </a:bodyPr>
          <a:lstStyle>
            <a:lvl1pPr algn="l" defTabSz="911253" rtl="0" eaLnBrk="1" latinLnBrk="0" hangingPunct="1">
              <a:lnSpc>
                <a:spcPct val="90000"/>
              </a:lnSpc>
              <a:spcBef>
                <a:spcPct val="0"/>
              </a:spcBef>
              <a:buNone/>
              <a:defRPr lang="en-US" sz="4000" b="1" kern="1200" cap="none" spc="-100"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6010326"/>
            <a:ext cx="6135697"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42" y="3187149"/>
            <a:ext cx="2120991" cy="2827252"/>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1253" fontAlgn="auto">
                <a:spcBef>
                  <a:spcPts val="0"/>
                </a:spcBef>
                <a:spcAft>
                  <a:spcPts val="0"/>
                </a:spcAft>
              </a:pPr>
              <a:endParaRPr lang="en-US" sz="1800">
                <a:solidFill>
                  <a:srgbClr val="FFFFFF"/>
                </a:solidFill>
                <a:latin typeface="Segoe UI"/>
                <a:cs typeface="+mn-cs"/>
              </a:endParaRPr>
            </a:p>
          </p:txBody>
        </p:sp>
      </p:grpSp>
    </p:spTree>
    <p:extLst>
      <p:ext uri="{BB962C8B-B14F-4D97-AF65-F5344CB8AC3E}">
        <p14:creationId xmlns:p14="http://schemas.microsoft.com/office/powerpoint/2010/main" val="1126517727"/>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9" y="3187179"/>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6" y="1514500"/>
            <a:ext cx="5373499"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12" y="1586590"/>
            <a:ext cx="4163389" cy="1378644"/>
          </a:xfrm>
        </p:spPr>
        <p:txBody>
          <a:bodyPr anchor="ctr" anchorCtr="0">
            <a:noAutofit/>
            <a:scene3d>
              <a:camera prst="orthographicFront"/>
              <a:lightRig rig="flat" dir="t"/>
            </a:scene3d>
            <a:sp3d>
              <a:contourClr>
                <a:schemeClr val="tx2"/>
              </a:contourClr>
            </a:sp3d>
          </a:bodyPr>
          <a:lstStyle>
            <a:lvl1pPr marL="0" indent="0" algn="l" defTabSz="91125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0" y="1514500"/>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7" y="5181633"/>
            <a:ext cx="4959201" cy="461665"/>
          </a:xfrm>
        </p:spPr>
        <p:txBody>
          <a:bodyPr>
            <a:noAutofit/>
          </a:bodyPr>
          <a:lstStyle>
            <a:lvl1pPr marL="0" indent="0" algn="l" defTabSz="91125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5632" indent="0" algn="ctr">
              <a:buNone/>
              <a:defRPr>
                <a:solidFill>
                  <a:schemeClr val="tx1">
                    <a:tint val="75000"/>
                  </a:schemeClr>
                </a:solidFill>
              </a:defRPr>
            </a:lvl2pPr>
            <a:lvl3pPr marL="911253" indent="0" algn="ctr">
              <a:buNone/>
              <a:defRPr>
                <a:solidFill>
                  <a:schemeClr val="tx1">
                    <a:tint val="75000"/>
                  </a:schemeClr>
                </a:solidFill>
              </a:defRPr>
            </a:lvl3pPr>
            <a:lvl4pPr marL="1366893" indent="0" algn="ctr">
              <a:buNone/>
              <a:defRPr>
                <a:solidFill>
                  <a:schemeClr val="tx1">
                    <a:tint val="75000"/>
                  </a:schemeClr>
                </a:solidFill>
              </a:defRPr>
            </a:lvl4pPr>
            <a:lvl5pPr marL="1822515" indent="0" algn="ctr">
              <a:buNone/>
              <a:defRPr>
                <a:solidFill>
                  <a:schemeClr val="tx1">
                    <a:tint val="75000"/>
                  </a:schemeClr>
                </a:solidFill>
              </a:defRPr>
            </a:lvl5pPr>
            <a:lvl6pPr marL="2278144" indent="0" algn="ctr">
              <a:buNone/>
              <a:defRPr>
                <a:solidFill>
                  <a:schemeClr val="tx1">
                    <a:tint val="75000"/>
                  </a:schemeClr>
                </a:solidFill>
              </a:defRPr>
            </a:lvl6pPr>
            <a:lvl7pPr marL="2733775" indent="0" algn="ctr">
              <a:buNone/>
              <a:defRPr>
                <a:solidFill>
                  <a:schemeClr val="tx1">
                    <a:tint val="75000"/>
                  </a:schemeClr>
                </a:solidFill>
              </a:defRPr>
            </a:lvl7pPr>
            <a:lvl8pPr marL="3189402" indent="0" algn="ctr">
              <a:buNone/>
              <a:defRPr>
                <a:solidFill>
                  <a:schemeClr val="tx1">
                    <a:tint val="75000"/>
                  </a:schemeClr>
                </a:solidFill>
              </a:defRPr>
            </a:lvl8pPr>
            <a:lvl9pPr marL="3645037"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358062" y="1978150"/>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138" tIns="45568" rIns="91138" bIns="45568" numCol="1" anchor="t" anchorCtr="0" compatLnSpc="1">
            <a:prstTxWarp prst="textNoShape">
              <a:avLst/>
            </a:prstTxWarp>
          </a:bodyPr>
          <a:lstStyle/>
          <a:p>
            <a:pPr defTabSz="911253" fontAlgn="auto">
              <a:spcBef>
                <a:spcPts val="0"/>
              </a:spcBef>
              <a:spcAft>
                <a:spcPts val="0"/>
              </a:spcAft>
            </a:pPr>
            <a:endParaRPr lang="en-US" sz="1800">
              <a:solidFill>
                <a:srgbClr val="FFFFFF"/>
              </a:solidFill>
              <a:latin typeface="Segoe UI"/>
              <a:cs typeface="+mn-cs"/>
            </a:endParaRPr>
          </a:p>
        </p:txBody>
      </p:sp>
      <p:sp>
        <p:nvSpPr>
          <p:cNvPr id="11" name="TechEd Tile"/>
          <p:cNvSpPr/>
          <p:nvPr userDrawn="1"/>
        </p:nvSpPr>
        <p:spPr bwMode="auto">
          <a:xfrm>
            <a:off x="766754" y="1514500"/>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8530"/>
          <a:stretch/>
        </p:blipFill>
        <p:spPr bwMode="auto">
          <a:xfrm>
            <a:off x="1051262" y="1742518"/>
            <a:ext cx="1550658"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26"/>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630833"/>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7" y="3187160"/>
            <a:ext cx="4959201" cy="1523494"/>
          </a:xfrm>
        </p:spPr>
        <p:txBody>
          <a:bodyPr anchor="ctr" anchorCtr="0">
            <a:noAutofit/>
          </a:bodyPr>
          <a:lstStyle>
            <a:lvl1pPr algn="l" defTabSz="911253" rtl="0" eaLnBrk="1" latinLnBrk="0" hangingPunct="1">
              <a:lnSpc>
                <a:spcPct val="90000"/>
              </a:lnSpc>
              <a:spcBef>
                <a:spcPct val="0"/>
              </a:spcBef>
              <a:buNone/>
              <a:defRPr lang="en-US" sz="4000" b="1" kern="1200" cap="none" spc="-100"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6010326"/>
            <a:ext cx="6135697"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125" y="3187501"/>
            <a:ext cx="2120991" cy="2827252"/>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1253" fontAlgn="auto">
                <a:spcBef>
                  <a:spcPts val="0"/>
                </a:spcBef>
                <a:spcAft>
                  <a:spcPts val="0"/>
                </a:spcAft>
              </a:pPr>
              <a:endParaRPr lang="en-US" sz="1800">
                <a:solidFill>
                  <a:srgbClr val="FFFFFF"/>
                </a:solidFill>
                <a:latin typeface="Segoe UI"/>
                <a:cs typeface="+mn-cs"/>
              </a:endParaRPr>
            </a:p>
          </p:txBody>
        </p:sp>
      </p:grpSp>
    </p:spTree>
    <p:extLst>
      <p:ext uri="{BB962C8B-B14F-4D97-AF65-F5344CB8AC3E}">
        <p14:creationId xmlns:p14="http://schemas.microsoft.com/office/powerpoint/2010/main" val="1527131795"/>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9" y="3187179"/>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6" y="1514500"/>
            <a:ext cx="5373499"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12" y="1586590"/>
            <a:ext cx="4163389" cy="1378644"/>
          </a:xfrm>
        </p:spPr>
        <p:txBody>
          <a:bodyPr anchor="ctr" anchorCtr="0">
            <a:noAutofit/>
            <a:scene3d>
              <a:camera prst="orthographicFront"/>
              <a:lightRig rig="flat" dir="t"/>
            </a:scene3d>
            <a:sp3d>
              <a:contourClr>
                <a:schemeClr val="tx2"/>
              </a:contourClr>
            </a:sp3d>
          </a:bodyPr>
          <a:lstStyle>
            <a:lvl1pPr marL="0" indent="0" algn="l" defTabSz="91125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0" y="1514500"/>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7" y="5181633"/>
            <a:ext cx="4959201" cy="461665"/>
          </a:xfrm>
        </p:spPr>
        <p:txBody>
          <a:bodyPr>
            <a:noAutofit/>
          </a:bodyPr>
          <a:lstStyle>
            <a:lvl1pPr marL="0" indent="0" algn="l" defTabSz="91125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5632" indent="0" algn="ctr">
              <a:buNone/>
              <a:defRPr>
                <a:solidFill>
                  <a:schemeClr val="tx1">
                    <a:tint val="75000"/>
                  </a:schemeClr>
                </a:solidFill>
              </a:defRPr>
            </a:lvl2pPr>
            <a:lvl3pPr marL="911253" indent="0" algn="ctr">
              <a:buNone/>
              <a:defRPr>
                <a:solidFill>
                  <a:schemeClr val="tx1">
                    <a:tint val="75000"/>
                  </a:schemeClr>
                </a:solidFill>
              </a:defRPr>
            </a:lvl3pPr>
            <a:lvl4pPr marL="1366893" indent="0" algn="ctr">
              <a:buNone/>
              <a:defRPr>
                <a:solidFill>
                  <a:schemeClr val="tx1">
                    <a:tint val="75000"/>
                  </a:schemeClr>
                </a:solidFill>
              </a:defRPr>
            </a:lvl4pPr>
            <a:lvl5pPr marL="1822515" indent="0" algn="ctr">
              <a:buNone/>
              <a:defRPr>
                <a:solidFill>
                  <a:schemeClr val="tx1">
                    <a:tint val="75000"/>
                  </a:schemeClr>
                </a:solidFill>
              </a:defRPr>
            </a:lvl5pPr>
            <a:lvl6pPr marL="2278144" indent="0" algn="ctr">
              <a:buNone/>
              <a:defRPr>
                <a:solidFill>
                  <a:schemeClr val="tx1">
                    <a:tint val="75000"/>
                  </a:schemeClr>
                </a:solidFill>
              </a:defRPr>
            </a:lvl6pPr>
            <a:lvl7pPr marL="2733775" indent="0" algn="ctr">
              <a:buNone/>
              <a:defRPr>
                <a:solidFill>
                  <a:schemeClr val="tx1">
                    <a:tint val="75000"/>
                  </a:schemeClr>
                </a:solidFill>
              </a:defRPr>
            </a:lvl7pPr>
            <a:lvl8pPr marL="3189402" indent="0" algn="ctr">
              <a:buNone/>
              <a:defRPr>
                <a:solidFill>
                  <a:schemeClr val="tx1">
                    <a:tint val="75000"/>
                  </a:schemeClr>
                </a:solidFill>
              </a:defRPr>
            </a:lvl8pPr>
            <a:lvl9pPr marL="3645037"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358062" y="1978150"/>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138" tIns="45568" rIns="91138" bIns="45568" numCol="1" anchor="t" anchorCtr="0" compatLnSpc="1">
            <a:prstTxWarp prst="textNoShape">
              <a:avLst/>
            </a:prstTxWarp>
          </a:bodyPr>
          <a:lstStyle/>
          <a:p>
            <a:pPr defTabSz="911253" fontAlgn="auto">
              <a:spcBef>
                <a:spcPts val="0"/>
              </a:spcBef>
              <a:spcAft>
                <a:spcPts val="0"/>
              </a:spcAft>
            </a:pPr>
            <a:endParaRPr lang="en-US" sz="1800">
              <a:solidFill>
                <a:srgbClr val="FFFFFF"/>
              </a:solidFill>
              <a:latin typeface="Segoe UI"/>
              <a:cs typeface="+mn-cs"/>
            </a:endParaRPr>
          </a:p>
        </p:txBody>
      </p:sp>
      <p:sp>
        <p:nvSpPr>
          <p:cNvPr id="11" name="TechEd Tile"/>
          <p:cNvSpPr/>
          <p:nvPr userDrawn="1"/>
        </p:nvSpPr>
        <p:spPr bwMode="auto">
          <a:xfrm>
            <a:off x="766754" y="1514500"/>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8530"/>
          <a:stretch/>
        </p:blipFill>
        <p:spPr bwMode="auto">
          <a:xfrm>
            <a:off x="1051262" y="1742518"/>
            <a:ext cx="1550658"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26"/>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630833"/>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7" y="3187160"/>
            <a:ext cx="4959201" cy="1523494"/>
          </a:xfrm>
        </p:spPr>
        <p:txBody>
          <a:bodyPr anchor="ctr" anchorCtr="0">
            <a:noAutofit/>
          </a:bodyPr>
          <a:lstStyle>
            <a:lvl1pPr algn="l" defTabSz="911253" rtl="0" eaLnBrk="1" latinLnBrk="0" hangingPunct="1">
              <a:lnSpc>
                <a:spcPct val="90000"/>
              </a:lnSpc>
              <a:spcBef>
                <a:spcPct val="0"/>
              </a:spcBef>
              <a:buNone/>
              <a:defRPr lang="en-US" sz="4000" b="1" kern="1200" cap="none" spc="-100"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6010326"/>
            <a:ext cx="6135697"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38" tIns="45568" rIns="91138" bIns="45568" numCol="1" spcCol="0" rtlCol="0" fromWordArt="0" anchor="ctr" anchorCtr="0" forceAA="0" compatLnSpc="1">
            <a:prstTxWarp prst="textNoShape">
              <a:avLst/>
            </a:prstTxWarp>
            <a:noAutofit/>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125" y="3187149"/>
            <a:ext cx="2120991" cy="2827252"/>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0990" fontAlgn="auto">
                <a:spcBef>
                  <a:spcPts val="0"/>
                </a:spcBef>
                <a:spcAft>
                  <a:spcPts val="0"/>
                </a:spcAft>
              </a:pPr>
              <a:endParaRPr lang="en-US" sz="22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1253" fontAlgn="auto">
                <a:spcBef>
                  <a:spcPts val="0"/>
                </a:spcBef>
                <a:spcAft>
                  <a:spcPts val="0"/>
                </a:spcAft>
              </a:pPr>
              <a:endParaRPr lang="en-US" sz="1800">
                <a:solidFill>
                  <a:srgbClr val="FFFFFF"/>
                </a:solidFill>
                <a:latin typeface="Segoe UI"/>
                <a:cs typeface="+mn-cs"/>
              </a:endParaRPr>
            </a:p>
          </p:txBody>
        </p:sp>
      </p:grpSp>
    </p:spTree>
    <p:extLst>
      <p:ext uri="{BB962C8B-B14F-4D97-AF65-F5344CB8AC3E}">
        <p14:creationId xmlns:p14="http://schemas.microsoft.com/office/powerpoint/2010/main" val="3004762934"/>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9" y="228615"/>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9" y="1447800"/>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0778929"/>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9" y="144780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7605591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41"/>
            <a:ext cx="7772400" cy="1500187"/>
          </a:xfrm>
        </p:spPr>
        <p:txBody>
          <a:bodyPr anchor="b"/>
          <a:lstStyle>
            <a:lvl1pPr marL="0" indent="0">
              <a:buNone/>
              <a:defRPr sz="2000"/>
            </a:lvl1pPr>
            <a:lvl2pPr marL="455646" indent="0">
              <a:buNone/>
              <a:defRPr sz="1800"/>
            </a:lvl2pPr>
            <a:lvl3pPr marL="911294" indent="0">
              <a:buNone/>
              <a:defRPr sz="1600"/>
            </a:lvl3pPr>
            <a:lvl4pPr marL="1366949" indent="0">
              <a:buNone/>
              <a:defRPr sz="1400"/>
            </a:lvl4pPr>
            <a:lvl5pPr marL="1822589" indent="0">
              <a:buNone/>
              <a:defRPr sz="1400"/>
            </a:lvl5pPr>
            <a:lvl6pPr marL="2278233" indent="0">
              <a:buNone/>
              <a:defRPr sz="1400"/>
            </a:lvl6pPr>
            <a:lvl7pPr marL="2733885" indent="0">
              <a:buNone/>
              <a:defRPr sz="1400"/>
            </a:lvl7pPr>
            <a:lvl8pPr marL="3189531" indent="0">
              <a:buNone/>
              <a:defRPr sz="1400"/>
            </a:lvl8pPr>
            <a:lvl9pPr marL="3645182" indent="0">
              <a:buNone/>
              <a:defRPr sz="1400"/>
            </a:lvl9pPr>
          </a:lstStyle>
          <a:p>
            <a:pPr lvl="0"/>
            <a:r>
              <a:rPr lang="en-US" smtClean="0"/>
              <a:t>Click to edit Master text styles</a:t>
            </a: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9"/>
            <a:ext cx="4115872" cy="2129814"/>
          </a:xfrm>
        </p:spPr>
        <p:txBody>
          <a:bodyPr/>
          <a:lstStyle>
            <a:lvl1pPr marL="338824" indent="-338824">
              <a:lnSpc>
                <a:spcPct val="90000"/>
              </a:lnSpc>
              <a:defRPr sz="2800"/>
            </a:lvl1pPr>
            <a:lvl2pPr marL="671054" indent="-324318">
              <a:lnSpc>
                <a:spcPct val="90000"/>
              </a:lnSpc>
              <a:defRPr sz="2400"/>
            </a:lvl2pPr>
            <a:lvl3pPr marL="950547" indent="-287406">
              <a:lnSpc>
                <a:spcPct val="90000"/>
              </a:lnSpc>
              <a:defRPr sz="2000"/>
            </a:lvl3pPr>
            <a:lvl4pPr marL="1223443" indent="-272905">
              <a:lnSpc>
                <a:spcPct val="90000"/>
              </a:lnSpc>
              <a:defRPr sz="1800"/>
            </a:lvl4pPr>
            <a:lvl5pPr marL="1510852" indent="-279494">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9"/>
            <a:ext cx="4115872" cy="2129814"/>
          </a:xfrm>
        </p:spPr>
        <p:txBody>
          <a:bodyPr/>
          <a:lstStyle>
            <a:lvl1pPr marL="346730" indent="-346730">
              <a:lnSpc>
                <a:spcPct val="90000"/>
              </a:lnSpc>
              <a:defRPr sz="2800"/>
            </a:lvl1pPr>
            <a:lvl2pPr marL="671054" indent="-338824">
              <a:lnSpc>
                <a:spcPct val="90000"/>
              </a:lnSpc>
              <a:defRPr sz="2400"/>
            </a:lvl2pPr>
            <a:lvl3pPr marL="958455" indent="-301904">
              <a:lnSpc>
                <a:spcPct val="90000"/>
              </a:lnSpc>
              <a:defRPr sz="2000"/>
            </a:lvl3pPr>
            <a:lvl4pPr marL="1223443" indent="-265000">
              <a:lnSpc>
                <a:spcPct val="90000"/>
              </a:lnSpc>
              <a:defRPr sz="1800"/>
            </a:lvl4pPr>
            <a:lvl5pPr marL="1510852" indent="-27290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122468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65325"/>
            <a:ext cx="4115872" cy="692497"/>
          </a:xfrm>
        </p:spPr>
        <p:txBody>
          <a:bodyPr anchor="b"/>
          <a:lstStyle>
            <a:lvl1pPr marL="0" indent="0">
              <a:lnSpc>
                <a:spcPct val="90000"/>
              </a:lnSpc>
              <a:spcBef>
                <a:spcPts val="0"/>
              </a:spcBef>
              <a:buNone/>
              <a:defRPr sz="2500" b="1"/>
            </a:lvl1pPr>
            <a:lvl2pPr marL="455632" indent="0">
              <a:buNone/>
              <a:defRPr sz="2000" b="1"/>
            </a:lvl2pPr>
            <a:lvl3pPr marL="911253" indent="0">
              <a:buNone/>
              <a:defRPr sz="1800" b="1"/>
            </a:lvl3pPr>
            <a:lvl4pPr marL="1366893" indent="0">
              <a:buNone/>
              <a:defRPr sz="1600" b="1"/>
            </a:lvl4pPr>
            <a:lvl5pPr marL="1822515" indent="0">
              <a:buNone/>
              <a:defRPr sz="1600" b="1"/>
            </a:lvl5pPr>
            <a:lvl6pPr marL="2278144" indent="0">
              <a:buNone/>
              <a:defRPr sz="1600" b="1"/>
            </a:lvl6pPr>
            <a:lvl7pPr marL="2733775" indent="0">
              <a:buNone/>
              <a:defRPr sz="1600" b="1"/>
            </a:lvl7pPr>
            <a:lvl8pPr marL="3189402" indent="0">
              <a:buNone/>
              <a:defRPr sz="1600" b="1"/>
            </a:lvl8pPr>
            <a:lvl9pPr marL="364503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41"/>
            <a:ext cx="4114800" cy="1855893"/>
          </a:xfrm>
        </p:spPr>
        <p:txBody>
          <a:bodyPr/>
          <a:lstStyle>
            <a:lvl1pPr marL="280810" indent="-280810">
              <a:defRPr sz="2300"/>
            </a:lvl1pPr>
            <a:lvl2pPr marL="560306" indent="-265000">
              <a:defRPr sz="2000"/>
            </a:lvl2pPr>
            <a:lvl3pPr marL="810798" indent="-242580">
              <a:defRPr sz="1800"/>
            </a:lvl3pPr>
            <a:lvl4pPr marL="1046771" indent="-228083">
              <a:defRPr sz="1700"/>
            </a:lvl4pPr>
            <a:lvl5pPr marL="1274869" indent="-205663">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065325"/>
            <a:ext cx="4115872" cy="692497"/>
          </a:xfrm>
        </p:spPr>
        <p:txBody>
          <a:bodyPr anchor="b"/>
          <a:lstStyle>
            <a:lvl1pPr marL="0" indent="0">
              <a:lnSpc>
                <a:spcPct val="90000"/>
              </a:lnSpc>
              <a:spcBef>
                <a:spcPts val="0"/>
              </a:spcBef>
              <a:buNone/>
              <a:defRPr sz="2500" b="1"/>
            </a:lvl1pPr>
            <a:lvl2pPr marL="455632" indent="0">
              <a:buNone/>
              <a:defRPr sz="2000" b="1"/>
            </a:lvl2pPr>
            <a:lvl3pPr marL="911253" indent="0">
              <a:buNone/>
              <a:defRPr sz="1800" b="1"/>
            </a:lvl3pPr>
            <a:lvl4pPr marL="1366893" indent="0">
              <a:buNone/>
              <a:defRPr sz="1600" b="1"/>
            </a:lvl4pPr>
            <a:lvl5pPr marL="1822515" indent="0">
              <a:buNone/>
              <a:defRPr sz="1600" b="1"/>
            </a:lvl5pPr>
            <a:lvl6pPr marL="2278144" indent="0">
              <a:buNone/>
              <a:defRPr sz="1600" b="1"/>
            </a:lvl6pPr>
            <a:lvl7pPr marL="2733775" indent="0">
              <a:buNone/>
              <a:defRPr sz="1600" b="1"/>
            </a:lvl7pPr>
            <a:lvl8pPr marL="3189402" indent="0">
              <a:buNone/>
              <a:defRPr sz="1600" b="1"/>
            </a:lvl8pPr>
            <a:lvl9pPr marL="364503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2" y="2133642"/>
            <a:ext cx="4115872" cy="1855893"/>
          </a:xfrm>
        </p:spPr>
        <p:txBody>
          <a:bodyPr/>
          <a:lstStyle>
            <a:lvl1pPr marL="295314" indent="-295314">
              <a:defRPr sz="2300"/>
            </a:lvl1pPr>
            <a:lvl2pPr marL="568213" indent="-272905">
              <a:defRPr sz="2000"/>
            </a:lvl2pPr>
            <a:lvl3pPr marL="818710" indent="-243898">
              <a:defRPr sz="1800"/>
            </a:lvl3pPr>
            <a:lvl4pPr marL="1046771" indent="-235992">
              <a:defRPr sz="1700"/>
            </a:lvl4pPr>
            <a:lvl5pPr marL="1274869" indent="-220173">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1302000"/>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7036291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36582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496598"/>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43145"/>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9"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813575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9"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5" y="6238912"/>
            <a:ext cx="9144001" cy="619125"/>
          </a:xfrm>
          <a:solidFill>
            <a:srgbClr val="FFFF99"/>
          </a:solidFill>
        </p:spPr>
        <p:txBody>
          <a:bodyPr wrap="square" lIns="151880" tIns="75941" rIns="151880" bIns="75941"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6653710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289032496"/>
              </p:ext>
            </p:extLst>
          </p:nvPr>
        </p:nvGraphicFramePr>
        <p:xfrm>
          <a:off x="1" y="0"/>
          <a:ext cx="119094" cy="158750"/>
        </p:xfrm>
        <a:graphic>
          <a:graphicData uri="http://schemas.openxmlformats.org/presentationml/2006/ole">
            <mc:AlternateContent xmlns:mc="http://schemas.openxmlformats.org/markup-compatibility/2006">
              <mc:Choice xmlns:v="urn:schemas-microsoft-com:vml" Requires="v">
                <p:oleObj spid="_x0000_s237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 y="0"/>
                        <a:ext cx="119094"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9" y="228619"/>
            <a:ext cx="8363938" cy="747897"/>
          </a:xfrm>
        </p:spPr>
        <p:txBody>
          <a:bodyPr/>
          <a:lstStyle>
            <a:lvl1pPr algn="l" defTabSz="91125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a:defRPr>
            </a:lvl1pPr>
          </a:lstStyle>
          <a:p>
            <a:r>
              <a:rPr lang="en-US" dirty="0" smtClean="0"/>
              <a:t>Click to edit Master title style</a:t>
            </a:r>
            <a:endParaRPr lang="en-US" dirty="0"/>
          </a:p>
        </p:txBody>
      </p:sp>
      <p:sp>
        <p:nvSpPr>
          <p:cNvPr id="5" name="Text Placeholder 4"/>
          <p:cNvSpPr>
            <a:spLocks noGrp="1"/>
          </p:cNvSpPr>
          <p:nvPr>
            <p:ph type="body" sz="quarter" idx="10"/>
            <p:custDataLst>
              <p:tags r:id="rId4"/>
            </p:custDataLst>
          </p:nvPr>
        </p:nvSpPr>
        <p:spPr>
          <a:xfrm>
            <a:off x="389439" y="1447846"/>
            <a:ext cx="8363938"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6636" indent="-34173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1730" indent="-341730">
              <a:spcBef>
                <a:spcPts val="0"/>
              </a:spcBef>
              <a:spcAft>
                <a:spcPts val="400"/>
              </a:spcAft>
              <a:buFont typeface="Arial" pitchFamily="34" charset="0"/>
              <a:buChar char="•"/>
              <a:defRPr/>
            </a:lvl5pPr>
            <a:lvl6pPr marL="1029955" indent="-341730">
              <a:buFont typeface="Arial" pitchFamily="34" charset="0"/>
              <a:buChar char="•"/>
              <a:defRPr sz="2400">
                <a:gradFill>
                  <a:gsLst>
                    <a:gs pos="0">
                      <a:srgbClr val="595959"/>
                    </a:gs>
                    <a:gs pos="86000">
                      <a:srgbClr val="595959"/>
                    </a:gs>
                  </a:gsLst>
                  <a:lin ang="5400000" scaled="0"/>
                </a:gradFill>
              </a:defRPr>
            </a:lvl6pPr>
            <a:lvl7pPr marL="1251456" indent="-224658">
              <a:defRPr>
                <a:gradFill>
                  <a:gsLst>
                    <a:gs pos="0">
                      <a:srgbClr val="595959"/>
                    </a:gs>
                    <a:gs pos="86000">
                      <a:srgbClr val="595959"/>
                    </a:gs>
                  </a:gsLst>
                  <a:lin ang="5400000" scaled="0"/>
                </a:gradFill>
              </a:defRPr>
            </a:lvl7pPr>
            <a:lvl8pPr marL="1482435" indent="-230990">
              <a:defRPr>
                <a:gradFill>
                  <a:gsLst>
                    <a:gs pos="0">
                      <a:srgbClr val="595959"/>
                    </a:gs>
                    <a:gs pos="86000">
                      <a:srgbClr val="595959"/>
                    </a:gs>
                  </a:gsLst>
                  <a:lin ang="5400000" scaled="0"/>
                </a:gradFill>
              </a:defRPr>
            </a:lvl8pPr>
          </a:lstStyle>
          <a:p>
            <a:pPr marL="344894" lvl="0" indent="-344894" algn="l" defTabSz="911253" rtl="0" eaLnBrk="1" latinLnBrk="0" hangingPunct="1">
              <a:lnSpc>
                <a:spcPct val="90000"/>
              </a:lnSpc>
              <a:spcBef>
                <a:spcPct val="20000"/>
              </a:spcBef>
              <a:buSzPct val="90000"/>
              <a:buFont typeface="Arial" pitchFamily="34" charset="0"/>
              <a:buChar char="•"/>
            </a:pPr>
            <a:r>
              <a:rPr lang="en-US" dirty="0" smtClean="0"/>
              <a:t>Click to edit Master text styles</a:t>
            </a:r>
          </a:p>
          <a:p>
            <a:pPr marL="344894" lvl="1" indent="-344894" algn="l" defTabSz="911253" rtl="0" eaLnBrk="1" latinLnBrk="0" hangingPunct="1">
              <a:lnSpc>
                <a:spcPct val="90000"/>
              </a:lnSpc>
              <a:spcBef>
                <a:spcPct val="20000"/>
              </a:spcBef>
              <a:buSzPct val="90000"/>
              <a:buFont typeface="Arial" pitchFamily="34" charset="0"/>
              <a:buChar char="•"/>
            </a:pPr>
            <a:r>
              <a:rPr lang="en-US" dirty="0" smtClean="0"/>
              <a:t>Second level</a:t>
            </a:r>
          </a:p>
          <a:p>
            <a:pPr marL="344894" lvl="2" indent="-344894" algn="l" defTabSz="911253" rtl="0" eaLnBrk="1" latinLnBrk="0" hangingPunct="1">
              <a:lnSpc>
                <a:spcPct val="90000"/>
              </a:lnSpc>
              <a:spcBef>
                <a:spcPct val="20000"/>
              </a:spcBef>
              <a:buSzPct val="90000"/>
              <a:buFont typeface="Arial" pitchFamily="34" charset="0"/>
              <a:buChar char="•"/>
            </a:pPr>
            <a:r>
              <a:rPr lang="en-US" dirty="0" smtClean="0"/>
              <a:t>Third level</a:t>
            </a:r>
          </a:p>
          <a:p>
            <a:pPr marL="344894" lvl="3" indent="-344894" algn="l" defTabSz="911253" rtl="0" eaLnBrk="1" latinLnBrk="0" hangingPunct="1">
              <a:lnSpc>
                <a:spcPct val="90000"/>
              </a:lnSpc>
              <a:spcBef>
                <a:spcPct val="20000"/>
              </a:spcBef>
              <a:buSzPct val="90000"/>
              <a:buFont typeface="Arial" pitchFamily="34" charset="0"/>
              <a:buChar char="•"/>
            </a:pPr>
            <a:r>
              <a:rPr lang="en-US" dirty="0" smtClean="0"/>
              <a:t>Fourth level</a:t>
            </a:r>
          </a:p>
          <a:p>
            <a:pPr marL="344894" lvl="4" indent="-344894" algn="l" defTabSz="911253" rtl="0" eaLnBrk="1" latinLnBrk="0" hangingPunct="1">
              <a:lnSpc>
                <a:spcPct val="90000"/>
              </a:lnSpc>
              <a:spcBef>
                <a:spcPct val="20000"/>
              </a:spcBef>
              <a:buSzPct val="90000"/>
              <a:buFont typeface="Arial" pitchFamily="34" charset="0"/>
              <a:buChar char="•"/>
            </a:pPr>
            <a:r>
              <a:rPr lang="en-US" dirty="0" smtClean="0"/>
              <a:t>Fifth level</a:t>
            </a:r>
          </a:p>
        </p:txBody>
      </p:sp>
      <p:pic>
        <p:nvPicPr>
          <p:cNvPr id="4" name="Picture 3"/>
          <p:cNvPicPr>
            <a:picLocks noChangeAspect="1"/>
          </p:cNvPicPr>
          <p:nvPr userDrawn="1">
            <p:custDataLst>
              <p:tags r:id="rId5"/>
            </p:custDataLst>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44" y="6372597"/>
            <a:ext cx="1261769" cy="195501"/>
          </a:xfrm>
          <a:prstGeom prst="rect">
            <a:avLst/>
          </a:prstGeom>
        </p:spPr>
      </p:pic>
    </p:spTree>
    <p:extLst>
      <p:ext uri="{BB962C8B-B14F-4D97-AF65-F5344CB8AC3E}">
        <p14:creationId xmlns:p14="http://schemas.microsoft.com/office/powerpoint/2010/main" val="265276804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descr="PPT_image_hand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6214"/>
          </a:xfrm>
          <a:prstGeom prst="rect">
            <a:avLst/>
          </a:prstGeom>
        </p:spPr>
      </p:pic>
      <p:sp>
        <p:nvSpPr>
          <p:cNvPr id="6" name="Freeform 32"/>
          <p:cNvSpPr>
            <a:spLocks noEditPoints="1"/>
          </p:cNvSpPr>
          <p:nvPr/>
        </p:nvSpPr>
        <p:spPr bwMode="auto">
          <a:xfrm>
            <a:off x="8413487" y="214156"/>
            <a:ext cx="599351" cy="129723"/>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68217A"/>
          </a:solidFill>
          <a:ln w="0">
            <a:noFill/>
            <a:prstDash val="solid"/>
            <a:round/>
            <a:headEnd/>
            <a:tailEnd/>
          </a:ln>
        </p:spPr>
        <p:txBody>
          <a:bodyPr vert="horz" wrap="square" lIns="91138" tIns="45568" rIns="91138" bIns="45568" numCol="1" anchor="t" anchorCtr="0" compatLnSpc="1">
            <a:prstTxWarp prst="textNoShape">
              <a:avLst/>
            </a:prstTxWarp>
          </a:bodyPr>
          <a:lstStyle/>
          <a:p>
            <a:pPr defTabSz="911253" fontAlgn="auto">
              <a:spcBef>
                <a:spcPts val="0"/>
              </a:spcBef>
              <a:spcAft>
                <a:spcPts val="0"/>
              </a:spcAft>
            </a:pPr>
            <a:endParaRPr lang="en-US" sz="1800" dirty="0">
              <a:solidFill>
                <a:srgbClr val="000000"/>
              </a:solidFill>
              <a:latin typeface="Segoe UI"/>
              <a:cs typeface="+mn-cs"/>
            </a:endParaRPr>
          </a:p>
        </p:txBody>
      </p:sp>
      <p:pic>
        <p:nvPicPr>
          <p:cNvPr id="4" name="Picture 3"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609" y="1317799"/>
            <a:ext cx="1541587" cy="362632"/>
          </a:xfrm>
          <a:prstGeom prst="rect">
            <a:avLst/>
          </a:prstGeom>
        </p:spPr>
      </p:pic>
      <p:sp>
        <p:nvSpPr>
          <p:cNvPr id="9" name="Text Placeholder 7"/>
          <p:cNvSpPr>
            <a:spLocks noGrp="1"/>
          </p:cNvSpPr>
          <p:nvPr>
            <p:ph type="body" sz="quarter" idx="13"/>
          </p:nvPr>
        </p:nvSpPr>
        <p:spPr>
          <a:xfrm>
            <a:off x="400743" y="2539915"/>
            <a:ext cx="4694022" cy="3600986"/>
          </a:xfrm>
        </p:spPr>
        <p:txBody>
          <a:bodyPr/>
          <a:lstStyle>
            <a:lvl1pPr marL="0" indent="0">
              <a:buNone/>
              <a:defRPr sz="7200">
                <a:solidFill>
                  <a:srgbClr val="FFFFFF"/>
                </a:solidFill>
              </a:defRPr>
            </a:lvl1pPr>
            <a:lvl2pPr marL="4761" indent="0">
              <a:buNone/>
              <a:defRPr sz="3600">
                <a:solidFill>
                  <a:srgbClr val="FFFFFF"/>
                </a:solidFill>
                <a:latin typeface="+mj-lt"/>
              </a:defRPr>
            </a:lvl2pPr>
            <a:lvl3pPr marL="571143" indent="0">
              <a:buNone/>
              <a:defRPr/>
            </a:lvl3pPr>
            <a:lvl4pPr marL="795816" indent="0">
              <a:buNone/>
              <a:defRPr/>
            </a:lvl4pPr>
            <a:lvl5pPr marL="1026792" indent="0">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6116554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828834"/>
            <a:ext cx="4114800" cy="4303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828834"/>
            <a:ext cx="4114800" cy="4303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3" name="Picture 2" descr="PPT_image_fla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6214"/>
          </a:xfrm>
          <a:prstGeom prst="rect">
            <a:avLst/>
          </a:prstGeom>
        </p:spPr>
      </p:pic>
      <p:sp>
        <p:nvSpPr>
          <p:cNvPr id="6" name="Freeform 32"/>
          <p:cNvSpPr>
            <a:spLocks noEditPoints="1"/>
          </p:cNvSpPr>
          <p:nvPr/>
        </p:nvSpPr>
        <p:spPr bwMode="auto">
          <a:xfrm>
            <a:off x="8413487" y="239811"/>
            <a:ext cx="599351" cy="129723"/>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bg1"/>
          </a:solidFill>
          <a:ln w="0">
            <a:noFill/>
            <a:prstDash val="solid"/>
            <a:round/>
            <a:headEnd/>
            <a:tailEnd/>
          </a:ln>
        </p:spPr>
        <p:txBody>
          <a:bodyPr vert="horz" wrap="square" lIns="91138" tIns="45568" rIns="91138" bIns="45568" numCol="1" anchor="t" anchorCtr="0" compatLnSpc="1">
            <a:prstTxWarp prst="textNoShape">
              <a:avLst/>
            </a:prstTxWarp>
          </a:bodyPr>
          <a:lstStyle/>
          <a:p>
            <a:pPr defTabSz="911253" fontAlgn="auto">
              <a:spcBef>
                <a:spcPts val="0"/>
              </a:spcBef>
              <a:spcAft>
                <a:spcPts val="0"/>
              </a:spcAft>
            </a:pPr>
            <a:endParaRPr lang="en-US" sz="1800" dirty="0">
              <a:solidFill>
                <a:srgbClr val="000000"/>
              </a:solidFill>
              <a:latin typeface="Segoe UI"/>
              <a:cs typeface="+mn-cs"/>
            </a:endParaRPr>
          </a:p>
        </p:txBody>
      </p:sp>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609" y="1317799"/>
            <a:ext cx="1541587" cy="362632"/>
          </a:xfrm>
          <a:prstGeom prst="rect">
            <a:avLst/>
          </a:prstGeom>
        </p:spPr>
      </p:pic>
      <p:sp>
        <p:nvSpPr>
          <p:cNvPr id="7" name="Text Placeholder 7"/>
          <p:cNvSpPr>
            <a:spLocks noGrp="1"/>
          </p:cNvSpPr>
          <p:nvPr>
            <p:ph type="body" sz="quarter" idx="13"/>
          </p:nvPr>
        </p:nvSpPr>
        <p:spPr>
          <a:xfrm>
            <a:off x="400743" y="2539915"/>
            <a:ext cx="4694022" cy="3600986"/>
          </a:xfrm>
        </p:spPr>
        <p:txBody>
          <a:bodyPr/>
          <a:lstStyle>
            <a:lvl1pPr marL="0" indent="0">
              <a:buNone/>
              <a:defRPr sz="7200">
                <a:solidFill>
                  <a:srgbClr val="FFFFFF"/>
                </a:solidFill>
              </a:defRPr>
            </a:lvl1pPr>
            <a:lvl2pPr marL="4761" indent="0">
              <a:buNone/>
              <a:defRPr sz="3600">
                <a:solidFill>
                  <a:srgbClr val="FFFFFF"/>
                </a:solidFill>
                <a:latin typeface="+mj-lt"/>
              </a:defRPr>
            </a:lvl2pPr>
            <a:lvl3pPr marL="571143" indent="0">
              <a:buNone/>
              <a:defRPr/>
            </a:lvl3pPr>
            <a:lvl4pPr marL="795816" indent="0">
              <a:buNone/>
              <a:defRPr/>
            </a:lvl4pPr>
            <a:lvl5pPr marL="1026792" indent="0">
              <a:buNone/>
              <a:defRPr/>
            </a:lvl5pPr>
          </a:lstStyle>
          <a:p>
            <a:pPr lvl="0"/>
            <a:r>
              <a:rPr lang="en-US" smtClean="0"/>
              <a:t>Click to edit Master text styles</a:t>
            </a:r>
          </a:p>
          <a:p>
            <a:pPr lvl="1"/>
            <a:r>
              <a:rPr lang="en-US" smtClean="0"/>
              <a:t>Second level</a:t>
            </a:r>
          </a:p>
        </p:txBody>
      </p:sp>
      <p:pic>
        <p:nvPicPr>
          <p:cNvPr id="9" name="Picture 8" descr="PPT_image_flag.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6214"/>
          </a:xfrm>
          <a:prstGeom prst="rect">
            <a:avLst/>
          </a:prstGeom>
        </p:spPr>
      </p:pic>
      <p:sp>
        <p:nvSpPr>
          <p:cNvPr id="10" name="Freeform 32"/>
          <p:cNvSpPr>
            <a:spLocks noEditPoints="1"/>
          </p:cNvSpPr>
          <p:nvPr userDrawn="1"/>
        </p:nvSpPr>
        <p:spPr bwMode="auto">
          <a:xfrm>
            <a:off x="8413487" y="239811"/>
            <a:ext cx="599351" cy="129723"/>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bg1"/>
          </a:solidFill>
          <a:ln w="0">
            <a:noFill/>
            <a:prstDash val="solid"/>
            <a:round/>
            <a:headEnd/>
            <a:tailEnd/>
          </a:ln>
        </p:spPr>
        <p:txBody>
          <a:bodyPr vert="horz" wrap="square" lIns="91138" tIns="45568" rIns="91138" bIns="45568" numCol="1" anchor="t" anchorCtr="0" compatLnSpc="1">
            <a:prstTxWarp prst="textNoShape">
              <a:avLst/>
            </a:prstTxWarp>
          </a:bodyPr>
          <a:lstStyle/>
          <a:p>
            <a:pPr defTabSz="911253" fontAlgn="auto">
              <a:spcBef>
                <a:spcPts val="0"/>
              </a:spcBef>
              <a:spcAft>
                <a:spcPts val="0"/>
              </a:spcAft>
            </a:pPr>
            <a:endParaRPr lang="en-US" sz="1800" dirty="0">
              <a:solidFill>
                <a:srgbClr val="000000"/>
              </a:solidFill>
              <a:latin typeface="Segoe UI"/>
              <a:cs typeface="+mn-cs"/>
            </a:endParaRPr>
          </a:p>
        </p:txBody>
      </p:sp>
      <p:pic>
        <p:nvPicPr>
          <p:cNvPr id="11" name="Picture 10"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0609" y="1317799"/>
            <a:ext cx="1541587" cy="362632"/>
          </a:xfrm>
          <a:prstGeom prst="rect">
            <a:avLst/>
          </a:prstGeom>
        </p:spPr>
      </p:pic>
    </p:spTree>
    <p:extLst>
      <p:ext uri="{BB962C8B-B14F-4D97-AF65-F5344CB8AC3E}">
        <p14:creationId xmlns:p14="http://schemas.microsoft.com/office/powerpoint/2010/main" val="234088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reaker Option 1">
    <p:spTree>
      <p:nvGrpSpPr>
        <p:cNvPr id="1" name=""/>
        <p:cNvGrpSpPr/>
        <p:nvPr/>
      </p:nvGrpSpPr>
      <p:grpSpPr>
        <a:xfrm>
          <a:off x="0" y="0"/>
          <a:ext cx="0" cy="0"/>
          <a:chOff x="0" y="0"/>
          <a:chExt cx="0" cy="0"/>
        </a:xfrm>
      </p:grpSpPr>
      <p:pic>
        <p:nvPicPr>
          <p:cNvPr id="2" name="Picture 1" descr="PPT_image_clim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6214"/>
          </a:xfrm>
          <a:prstGeom prst="rect">
            <a:avLst/>
          </a:prstGeom>
        </p:spPr>
      </p:pic>
      <p:sp>
        <p:nvSpPr>
          <p:cNvPr id="5" name="Text Placeholder 4"/>
          <p:cNvSpPr>
            <a:spLocks noGrp="1"/>
          </p:cNvSpPr>
          <p:nvPr>
            <p:ph type="body" sz="quarter" idx="10"/>
          </p:nvPr>
        </p:nvSpPr>
        <p:spPr>
          <a:xfrm>
            <a:off x="5138954" y="2154367"/>
            <a:ext cx="3743997" cy="2442207"/>
          </a:xfrm>
        </p:spPr>
        <p:txBody>
          <a:bodyPr/>
          <a:lstStyle>
            <a:lvl1pPr marL="0" indent="0">
              <a:buNone/>
              <a:defRPr sz="4800">
                <a:solidFill>
                  <a:schemeClr val="bg1"/>
                </a:solidFill>
              </a:defRPr>
            </a:lvl1pPr>
            <a:lvl2pPr marL="4761" indent="0">
              <a:spcBef>
                <a:spcPts val="900"/>
              </a:spcBef>
              <a:buNone/>
              <a:defRPr>
                <a:solidFill>
                  <a:schemeClr val="accent3"/>
                </a:solidFill>
              </a:defRPr>
            </a:lvl2pPr>
            <a:lvl3pPr marL="4761" indent="0">
              <a:buNone/>
              <a:defRPr/>
            </a:lvl3pPr>
            <a:lvl4pPr marL="4761" indent="0">
              <a:buNone/>
              <a:defRPr/>
            </a:lvl4pPr>
            <a:lvl5pPr marL="4761" indent="0">
              <a:buNone/>
              <a:defRPr/>
            </a:lvl5pPr>
          </a:lstStyle>
          <a:p>
            <a:pPr lvl="0"/>
            <a:r>
              <a:rPr lang="en-US" smtClean="0"/>
              <a:t>Click to edit Master text styles</a:t>
            </a:r>
          </a:p>
          <a:p>
            <a:pPr lvl="1"/>
            <a:r>
              <a:rPr lang="en-US" smtClean="0"/>
              <a:t>Second level</a:t>
            </a:r>
          </a:p>
        </p:txBody>
      </p:sp>
      <p:pic>
        <p:nvPicPr>
          <p:cNvPr id="4" name="Picture 3" descr="PPT_image_climb.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6214"/>
          </a:xfrm>
          <a:prstGeom prst="rect">
            <a:avLst/>
          </a:prstGeom>
        </p:spPr>
      </p:pic>
    </p:spTree>
    <p:extLst>
      <p:ext uri="{BB962C8B-B14F-4D97-AF65-F5344CB8AC3E}">
        <p14:creationId xmlns:p14="http://schemas.microsoft.com/office/powerpoint/2010/main" val="370157252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reaker Option 2">
    <p:spTree>
      <p:nvGrpSpPr>
        <p:cNvPr id="1" name=""/>
        <p:cNvGrpSpPr/>
        <p:nvPr/>
      </p:nvGrpSpPr>
      <p:grpSpPr>
        <a:xfrm>
          <a:off x="0" y="0"/>
          <a:ext cx="0" cy="0"/>
          <a:chOff x="0" y="0"/>
          <a:chExt cx="0" cy="0"/>
        </a:xfrm>
      </p:grpSpPr>
      <p:pic>
        <p:nvPicPr>
          <p:cNvPr id="3" name="Picture 2" descr="PPT_image_crow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6214"/>
          </a:xfrm>
          <a:prstGeom prst="rect">
            <a:avLst/>
          </a:prstGeom>
        </p:spPr>
      </p:pic>
      <p:sp>
        <p:nvSpPr>
          <p:cNvPr id="5" name="Text Placeholder 4"/>
          <p:cNvSpPr>
            <a:spLocks noGrp="1"/>
          </p:cNvSpPr>
          <p:nvPr>
            <p:ph type="body" sz="quarter" idx="10"/>
          </p:nvPr>
        </p:nvSpPr>
        <p:spPr>
          <a:xfrm>
            <a:off x="5138954" y="2154367"/>
            <a:ext cx="3743997" cy="2442207"/>
          </a:xfrm>
        </p:spPr>
        <p:txBody>
          <a:bodyPr/>
          <a:lstStyle>
            <a:lvl1pPr marL="0" indent="0">
              <a:buNone/>
              <a:defRPr sz="4800">
                <a:solidFill>
                  <a:schemeClr val="bg1"/>
                </a:solidFill>
              </a:defRPr>
            </a:lvl1pPr>
            <a:lvl2pPr marL="4761" indent="0">
              <a:spcBef>
                <a:spcPts val="900"/>
              </a:spcBef>
              <a:buNone/>
              <a:defRPr>
                <a:solidFill>
                  <a:schemeClr val="accent3"/>
                </a:solidFill>
              </a:defRPr>
            </a:lvl2pPr>
            <a:lvl3pPr marL="4761" indent="0">
              <a:buNone/>
              <a:defRPr/>
            </a:lvl3pPr>
            <a:lvl4pPr marL="4761" indent="0">
              <a:buNone/>
              <a:defRPr/>
            </a:lvl4pPr>
            <a:lvl5pPr marL="4761" indent="0">
              <a:buNone/>
              <a:defRPr/>
            </a:lvl5pPr>
          </a:lstStyle>
          <a:p>
            <a:pPr lvl="0"/>
            <a:r>
              <a:rPr lang="en-US" smtClean="0"/>
              <a:t>Click to edit Master text styles</a:t>
            </a:r>
          </a:p>
          <a:p>
            <a:pPr lvl="1"/>
            <a:r>
              <a:rPr lang="en-US" smtClean="0"/>
              <a:t>Second level</a:t>
            </a:r>
          </a:p>
        </p:txBody>
      </p:sp>
      <p:pic>
        <p:nvPicPr>
          <p:cNvPr id="4" name="Picture 3" descr="PPT_image_crow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6214"/>
          </a:xfrm>
          <a:prstGeom prst="rect">
            <a:avLst/>
          </a:prstGeom>
        </p:spPr>
      </p:pic>
    </p:spTree>
    <p:extLst>
      <p:ext uri="{BB962C8B-B14F-4D97-AF65-F5344CB8AC3E}">
        <p14:creationId xmlns:p14="http://schemas.microsoft.com/office/powerpoint/2010/main" val="3665377930"/>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9" y="1447807"/>
            <a:ext cx="8363938" cy="1908215"/>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0990" indent="0">
              <a:buNone/>
              <a:defRPr sz="2000">
                <a:gradFill>
                  <a:gsLst>
                    <a:gs pos="100000">
                      <a:schemeClr val="tx1"/>
                    </a:gs>
                    <a:gs pos="6000">
                      <a:schemeClr val="tx1"/>
                    </a:gs>
                  </a:gsLst>
                  <a:lin ang="5400000" scaled="0"/>
                </a:gradFill>
              </a:defRPr>
            </a:lvl3pPr>
            <a:lvl4pPr marL="455646" indent="0">
              <a:buNone/>
              <a:defRPr sz="2000">
                <a:gradFill>
                  <a:gsLst>
                    <a:gs pos="100000">
                      <a:schemeClr val="tx1"/>
                    </a:gs>
                    <a:gs pos="6000">
                      <a:schemeClr val="tx1"/>
                    </a:gs>
                  </a:gsLst>
                  <a:lin ang="5400000" scaled="0"/>
                </a:gradFill>
              </a:defRPr>
            </a:lvl4pPr>
            <a:lvl5pPr marL="691380"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624877129"/>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31607749"/>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4972446"/>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400743" y="2539915"/>
            <a:ext cx="4694022" cy="3600986"/>
          </a:xfrm>
        </p:spPr>
        <p:txBody>
          <a:bodyPr/>
          <a:lstStyle>
            <a:lvl1pPr marL="0" indent="0">
              <a:buNone/>
              <a:defRPr sz="7200">
                <a:solidFill>
                  <a:srgbClr val="FFFFFF"/>
                </a:solidFill>
              </a:defRPr>
            </a:lvl1pPr>
            <a:lvl2pPr marL="4761" indent="0">
              <a:buNone/>
              <a:defRPr sz="3600">
                <a:solidFill>
                  <a:srgbClr val="FFFFFF"/>
                </a:solidFill>
                <a:latin typeface="+mj-lt"/>
              </a:defRPr>
            </a:lvl2pPr>
            <a:lvl3pPr marL="571143" indent="0">
              <a:buNone/>
              <a:defRPr/>
            </a:lvl3pPr>
            <a:lvl4pPr marL="795816" indent="0">
              <a:buNone/>
              <a:defRPr/>
            </a:lvl4pPr>
            <a:lvl5pPr marL="1026792" indent="0">
              <a:buNone/>
              <a:defRPr/>
            </a:lvl5pPr>
          </a:lstStyle>
          <a:p>
            <a:pPr lvl="0"/>
            <a:r>
              <a:rPr lang="en-US" smtClean="0"/>
              <a:t>Click to edit Master text styles</a:t>
            </a:r>
          </a:p>
          <a:p>
            <a:pPr lvl="1"/>
            <a:r>
              <a:rPr lang="en-US" smtClean="0"/>
              <a:t>Second level</a:t>
            </a:r>
          </a:p>
        </p:txBody>
      </p:sp>
      <p:pic>
        <p:nvPicPr>
          <p:cNvPr id="9" name="Picture 8" descr="PPT_image_flag.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6214"/>
          </a:xfrm>
          <a:prstGeom prst="rect">
            <a:avLst/>
          </a:prstGeom>
        </p:spPr>
      </p:pic>
      <p:sp>
        <p:nvSpPr>
          <p:cNvPr id="10" name="Freeform 32"/>
          <p:cNvSpPr>
            <a:spLocks noEditPoints="1"/>
          </p:cNvSpPr>
          <p:nvPr userDrawn="1"/>
        </p:nvSpPr>
        <p:spPr bwMode="auto">
          <a:xfrm>
            <a:off x="8413487" y="239811"/>
            <a:ext cx="599351" cy="129723"/>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bg1"/>
          </a:solidFill>
          <a:ln w="0">
            <a:noFill/>
            <a:prstDash val="solid"/>
            <a:round/>
            <a:headEnd/>
            <a:tailEnd/>
          </a:ln>
        </p:spPr>
        <p:txBody>
          <a:bodyPr vert="horz" wrap="square" lIns="91138" tIns="45568" rIns="91138" bIns="45568" numCol="1" anchor="t" anchorCtr="0" compatLnSpc="1">
            <a:prstTxWarp prst="textNoShape">
              <a:avLst/>
            </a:prstTxWarp>
          </a:bodyPr>
          <a:lstStyle/>
          <a:p>
            <a:pPr defTabSz="911253" fontAlgn="auto">
              <a:spcBef>
                <a:spcPts val="0"/>
              </a:spcBef>
              <a:spcAft>
                <a:spcPts val="0"/>
              </a:spcAft>
            </a:pPr>
            <a:endParaRPr lang="en-US" sz="1800" dirty="0">
              <a:solidFill>
                <a:srgbClr val="000000"/>
              </a:solidFill>
              <a:latin typeface="Segoe UI"/>
              <a:cs typeface="+mn-cs"/>
            </a:endParaRPr>
          </a:p>
        </p:txBody>
      </p:sp>
      <p:pic>
        <p:nvPicPr>
          <p:cNvPr id="11" name="Picture 10"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0609" y="1317799"/>
            <a:ext cx="1541587" cy="362632"/>
          </a:xfrm>
          <a:prstGeom prst="rect">
            <a:avLst/>
          </a:prstGeom>
        </p:spPr>
      </p:pic>
    </p:spTree>
    <p:extLst>
      <p:ext uri="{BB962C8B-B14F-4D97-AF65-F5344CB8AC3E}">
        <p14:creationId xmlns:p14="http://schemas.microsoft.com/office/powerpoint/2010/main" val="4026707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9" y="1600811"/>
            <a:ext cx="8363938" cy="2437590"/>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3" name="Picture 2"/>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7589836" y="6180382"/>
            <a:ext cx="1397448"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120775"/>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wo Column Content Ti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221389" y="1447842"/>
            <a:ext cx="4360603" cy="3877055"/>
          </a:xfrm>
          <a:solidFill>
            <a:schemeClr val="accent1"/>
          </a:solidFill>
        </p:spPr>
        <p:txBody>
          <a:bodyPr lIns="273391" tIns="227827" rIns="273391" bIns="227827">
            <a:normAutofit/>
          </a:bodyPr>
          <a:lstStyle>
            <a:lvl1pPr marL="0" indent="0">
              <a:spcBef>
                <a:spcPts val="1200"/>
              </a:spcBef>
              <a:spcAft>
                <a:spcPts val="600"/>
              </a:spcAft>
              <a:buNone/>
              <a:defRPr sz="4000">
                <a:solidFill>
                  <a:schemeClr val="bg1"/>
                </a:solidFill>
                <a:latin typeface="+mj-lt"/>
              </a:defRPr>
            </a:lvl1pPr>
            <a:lvl2pPr marL="0" indent="0">
              <a:spcBef>
                <a:spcPts val="1200"/>
              </a:spcBef>
              <a:buNone/>
              <a:defRPr sz="2000">
                <a:solidFill>
                  <a:schemeClr val="bg1"/>
                </a:solidFill>
              </a:defRPr>
            </a:lvl2pPr>
            <a:lvl3pPr marL="232571" indent="0">
              <a:spcBef>
                <a:spcPts val="1200"/>
              </a:spcBef>
              <a:buNone/>
              <a:defRPr sz="2000">
                <a:solidFill>
                  <a:schemeClr val="bg1"/>
                </a:solidFill>
              </a:defRPr>
            </a:lvl3pPr>
            <a:lvl4pPr marL="455646" indent="0">
              <a:spcBef>
                <a:spcPts val="1200"/>
              </a:spcBef>
              <a:buNone/>
              <a:defRPr sz="2000">
                <a:solidFill>
                  <a:schemeClr val="bg1"/>
                </a:solidFill>
              </a:defRPr>
            </a:lvl4pPr>
            <a:lvl5pPr marL="691380" indent="0">
              <a:spcBef>
                <a:spcPts val="1200"/>
              </a:spcBef>
              <a:buNone/>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5"/>
          <p:cNvSpPr>
            <a:spLocks noGrp="1"/>
          </p:cNvSpPr>
          <p:nvPr>
            <p:ph type="body" sz="quarter" idx="12"/>
          </p:nvPr>
        </p:nvSpPr>
        <p:spPr>
          <a:xfrm>
            <a:off x="4561812" y="1447842"/>
            <a:ext cx="4360603" cy="3877055"/>
          </a:xfrm>
          <a:solidFill>
            <a:schemeClr val="accent4"/>
          </a:solidFill>
        </p:spPr>
        <p:txBody>
          <a:bodyPr lIns="273391" tIns="227827" rIns="273391" bIns="227827">
            <a:normAutofit/>
          </a:bodyPr>
          <a:lstStyle>
            <a:lvl1pPr marL="0" indent="0">
              <a:spcBef>
                <a:spcPts val="1200"/>
              </a:spcBef>
              <a:spcAft>
                <a:spcPts val="600"/>
              </a:spcAft>
              <a:buNone/>
              <a:defRPr sz="4000">
                <a:solidFill>
                  <a:schemeClr val="bg1"/>
                </a:solidFill>
                <a:latin typeface="+mj-lt"/>
              </a:defRPr>
            </a:lvl1pPr>
            <a:lvl2pPr marL="0" indent="0">
              <a:spcBef>
                <a:spcPts val="1200"/>
              </a:spcBef>
              <a:buNone/>
              <a:defRPr sz="2000">
                <a:solidFill>
                  <a:schemeClr val="bg1"/>
                </a:solidFill>
              </a:defRPr>
            </a:lvl2pPr>
            <a:lvl3pPr marL="232571" indent="0">
              <a:spcBef>
                <a:spcPts val="1200"/>
              </a:spcBef>
              <a:buNone/>
              <a:defRPr sz="2000">
                <a:solidFill>
                  <a:schemeClr val="bg1"/>
                </a:solidFill>
              </a:defRPr>
            </a:lvl3pPr>
            <a:lvl4pPr marL="455646" indent="0">
              <a:spcBef>
                <a:spcPts val="1200"/>
              </a:spcBef>
              <a:buNone/>
              <a:defRPr sz="2000">
                <a:solidFill>
                  <a:schemeClr val="bg1"/>
                </a:solidFill>
              </a:defRPr>
            </a:lvl4pPr>
            <a:lvl5pPr marL="691380" indent="0">
              <a:spcBef>
                <a:spcPts val="1200"/>
              </a:spcBef>
              <a:buNone/>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8524751"/>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11" name="Oval 10"/>
          <p:cNvSpPr/>
          <p:nvPr userDrawn="1"/>
        </p:nvSpPr>
        <p:spPr>
          <a:xfrm>
            <a:off x="-2213427" y="-1904999"/>
            <a:ext cx="13610771" cy="13610771"/>
          </a:xfrm>
          <a:prstGeom prst="ellipse">
            <a:avLst/>
          </a:prstGeom>
          <a:gradFill>
            <a:gsLst>
              <a:gs pos="0">
                <a:schemeClr val="accent1"/>
              </a:gs>
              <a:gs pos="67000">
                <a:schemeClr val="accent2"/>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91138" tIns="45568" rIns="91138" bIns="45568" rtlCol="0" anchor="ctr"/>
          <a:lstStyle/>
          <a:p>
            <a:pPr algn="ctr" fontAlgn="auto">
              <a:spcBef>
                <a:spcPts val="0"/>
              </a:spcBef>
              <a:spcAft>
                <a:spcPts val="0"/>
              </a:spcAft>
            </a:pPr>
            <a:endParaRPr lang="en-US" sz="1800">
              <a:solidFill>
                <a:prstClr val="white"/>
              </a:solidFill>
            </a:endParaRPr>
          </a:p>
        </p:txBody>
      </p:sp>
      <p:pic>
        <p:nvPicPr>
          <p:cNvPr id="4" name="future_interface_main.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
        <p:nvSpPr>
          <p:cNvPr id="3" name="Subtitle 2"/>
          <p:cNvSpPr>
            <a:spLocks noGrp="1"/>
          </p:cNvSpPr>
          <p:nvPr>
            <p:ph type="subTitle" idx="1"/>
          </p:nvPr>
        </p:nvSpPr>
        <p:spPr>
          <a:xfrm>
            <a:off x="1209676" y="2638427"/>
            <a:ext cx="6400800" cy="685800"/>
          </a:xfrm>
        </p:spPr>
        <p:txBody>
          <a:bodyPr>
            <a:normAutofit/>
          </a:bodyPr>
          <a:lstStyle>
            <a:lvl1pPr marL="0" indent="0" algn="ctr">
              <a:buNone/>
              <a:defRPr sz="2400">
                <a:solidFill>
                  <a:schemeClr val="bg1"/>
                </a:solidFill>
              </a:defRPr>
            </a:lvl1pPr>
            <a:lvl2pPr marL="455646" indent="0" algn="ctr">
              <a:buNone/>
              <a:defRPr>
                <a:solidFill>
                  <a:schemeClr val="tx1">
                    <a:tint val="75000"/>
                  </a:schemeClr>
                </a:solidFill>
              </a:defRPr>
            </a:lvl2pPr>
            <a:lvl3pPr marL="911294" indent="0" algn="ctr">
              <a:buNone/>
              <a:defRPr>
                <a:solidFill>
                  <a:schemeClr val="tx1">
                    <a:tint val="75000"/>
                  </a:schemeClr>
                </a:solidFill>
              </a:defRPr>
            </a:lvl3pPr>
            <a:lvl4pPr marL="1366949" indent="0" algn="ctr">
              <a:buNone/>
              <a:defRPr>
                <a:solidFill>
                  <a:schemeClr val="tx1">
                    <a:tint val="75000"/>
                  </a:schemeClr>
                </a:solidFill>
              </a:defRPr>
            </a:lvl4pPr>
            <a:lvl5pPr marL="1822589" indent="0" algn="ctr">
              <a:buNone/>
              <a:defRPr>
                <a:solidFill>
                  <a:schemeClr val="tx1">
                    <a:tint val="75000"/>
                  </a:schemeClr>
                </a:solidFill>
              </a:defRPr>
            </a:lvl5pPr>
            <a:lvl6pPr marL="2278233" indent="0" algn="ctr">
              <a:buNone/>
              <a:defRPr>
                <a:solidFill>
                  <a:schemeClr val="tx1">
                    <a:tint val="75000"/>
                  </a:schemeClr>
                </a:solidFill>
              </a:defRPr>
            </a:lvl6pPr>
            <a:lvl7pPr marL="2733885" indent="0" algn="ctr">
              <a:buNone/>
              <a:defRPr>
                <a:solidFill>
                  <a:schemeClr val="tx1">
                    <a:tint val="75000"/>
                  </a:schemeClr>
                </a:solidFill>
              </a:defRPr>
            </a:lvl7pPr>
            <a:lvl8pPr marL="3189531" indent="0" algn="ctr">
              <a:buNone/>
              <a:defRPr>
                <a:solidFill>
                  <a:schemeClr val="tx1">
                    <a:tint val="75000"/>
                  </a:schemeClr>
                </a:solidFill>
              </a:defRPr>
            </a:lvl8pPr>
            <a:lvl9pPr marL="3645182" indent="0" algn="ctr">
              <a:buNone/>
              <a:defRPr>
                <a:solidFill>
                  <a:schemeClr val="tx1">
                    <a:tint val="75000"/>
                  </a:schemeClr>
                </a:solidFill>
              </a:defRPr>
            </a:lvl9pPr>
          </a:lstStyle>
          <a:p>
            <a:r>
              <a:rPr lang="en-US" dirty="0" smtClean="0"/>
              <a:t>Click to edit Master subtitle style</a:t>
            </a:r>
            <a:endParaRPr lang="en-US" dirty="0"/>
          </a:p>
        </p:txBody>
      </p:sp>
      <p:sp>
        <p:nvSpPr>
          <p:cNvPr id="2" name="Title 1"/>
          <p:cNvSpPr>
            <a:spLocks noGrp="1"/>
          </p:cNvSpPr>
          <p:nvPr>
            <p:ph type="ctrTitle"/>
          </p:nvPr>
        </p:nvSpPr>
        <p:spPr>
          <a:xfrm>
            <a:off x="381000" y="1190625"/>
            <a:ext cx="8382000" cy="933450"/>
          </a:xfrm>
        </p:spPr>
        <p:txBody>
          <a:bodyPr anchor="b">
            <a:noAutofit/>
          </a:bodyPr>
          <a:lstStyle>
            <a:lvl1pPr algn="ctr">
              <a:defRPr sz="4400">
                <a:solidFill>
                  <a:schemeClr val="bg1"/>
                </a:solidFill>
              </a:defRPr>
            </a:lvl1pPr>
          </a:lstStyle>
          <a:p>
            <a:r>
              <a:rPr lang="en-US" dirty="0" smtClean="0"/>
              <a:t>Click to edit Master title style</a:t>
            </a:r>
            <a:endParaRPr lang="en-US" dirty="0"/>
          </a:p>
        </p:txBody>
      </p:sp>
      <p:sp>
        <p:nvSpPr>
          <p:cNvPr id="8" name="rectangletop"/>
          <p:cNvSpPr/>
          <p:nvPr userDrawn="1"/>
        </p:nvSpPr>
        <p:spPr>
          <a:xfrm>
            <a:off x="0" y="6048399"/>
            <a:ext cx="9144000" cy="121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138" tIns="45568" rIns="91138" bIns="45568" rtlCol="0" anchor="ctr"/>
          <a:lstStyle/>
          <a:p>
            <a:pPr algn="ctr" fontAlgn="auto">
              <a:spcBef>
                <a:spcPts val="0"/>
              </a:spcBef>
              <a:spcAft>
                <a:spcPts val="0"/>
              </a:spcAft>
            </a:pPr>
            <a:endParaRPr lang="en-US" sz="1800">
              <a:solidFill>
                <a:prstClr val="white"/>
              </a:solidFill>
            </a:endParaRPr>
          </a:p>
        </p:txBody>
      </p:sp>
      <p:sp>
        <p:nvSpPr>
          <p:cNvPr id="17" name="Rectangle 16"/>
          <p:cNvSpPr/>
          <p:nvPr userDrawn="1"/>
        </p:nvSpPr>
        <p:spPr>
          <a:xfrm>
            <a:off x="0" y="804867"/>
            <a:ext cx="9144000" cy="45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138" tIns="45568" rIns="91138" bIns="45568" rtlCol="0" anchor="ctr"/>
          <a:lstStyle/>
          <a:p>
            <a:pPr algn="ctr" fontAlgn="auto">
              <a:spcBef>
                <a:spcPts val="0"/>
              </a:spcBef>
              <a:spcAft>
                <a:spcPts val="0"/>
              </a:spcAft>
            </a:pPr>
            <a:endParaRPr lang="en-US" sz="1800">
              <a:solidFill>
                <a:prstClr val="white"/>
              </a:solidFill>
            </a:endParaRPr>
          </a:p>
        </p:txBody>
      </p:sp>
      <p:sp>
        <p:nvSpPr>
          <p:cNvPr id="18" name="Rectangle 17"/>
          <p:cNvSpPr/>
          <p:nvPr userDrawn="1"/>
        </p:nvSpPr>
        <p:spPr>
          <a:xfrm>
            <a:off x="0" y="6000751"/>
            <a:ext cx="9144000" cy="45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138" tIns="45568" rIns="91138" bIns="45568" rtlCol="0" anchor="ctr"/>
          <a:lstStyle/>
          <a:p>
            <a:pPr algn="ctr" fontAlgn="auto">
              <a:spcBef>
                <a:spcPts val="0"/>
              </a:spcBef>
              <a:spcAft>
                <a:spcPts val="0"/>
              </a:spcAft>
            </a:pPr>
            <a:endParaRPr lang="en-US" sz="1800">
              <a:solidFill>
                <a:prstClr val="white"/>
              </a:solidFill>
            </a:endParaRPr>
          </a:p>
        </p:txBody>
      </p:sp>
      <p:sp>
        <p:nvSpPr>
          <p:cNvPr id="9" name="rectangletop"/>
          <p:cNvSpPr/>
          <p:nvPr userDrawn="1"/>
        </p:nvSpPr>
        <p:spPr>
          <a:xfrm>
            <a:off x="0" y="678187"/>
            <a:ext cx="9144000" cy="121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138" tIns="45568" rIns="91138" bIns="45568" rtlCol="0" anchor="ctr"/>
          <a:lstStyle/>
          <a:p>
            <a:pPr algn="ctr" fontAlgn="auto">
              <a:spcBef>
                <a:spcPts val="0"/>
              </a:spcBef>
              <a:spcAft>
                <a:spcPts val="0"/>
              </a:spcAft>
            </a:pPr>
            <a:endParaRPr lang="en-US" sz="1800">
              <a:solidFill>
                <a:prstClr val="white"/>
              </a:solidFill>
            </a:endParaRPr>
          </a:p>
        </p:txBody>
      </p:sp>
    </p:spTree>
    <p:extLst>
      <p:ext uri="{BB962C8B-B14F-4D97-AF65-F5344CB8AC3E}">
        <p14:creationId xmlns:p14="http://schemas.microsoft.com/office/powerpoint/2010/main" val="272356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66" fill="hold"/>
                                        <p:tgtEl>
                                          <p:spTgt spid="4"/>
                                        </p:tgtEl>
                                      </p:cBhvr>
                                    </p:cmd>
                                  </p:childTnLst>
                                </p:cTn>
                              </p:par>
                              <p:par>
                                <p:cTn id="7" presetID="6" presetClass="entr" presetSubtype="16"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animEffect transition="in" filter="circle(in)">
                                      <p:cBhvr>
                                        <p:cTn id="9" dur="800"/>
                                        <p:tgtEl>
                                          <p:spTgt spid="17"/>
                                        </p:tgtEl>
                                      </p:cBhvr>
                                    </p:animEffect>
                                  </p:childTnLst>
                                </p:cTn>
                              </p:par>
                              <p:par>
                                <p:cTn id="10" presetID="6" presetClass="entr" presetSubtype="16"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ircle(in)">
                                      <p:cBhvr>
                                        <p:cTn id="12" dur="800"/>
                                        <p:tgtEl>
                                          <p:spTgt spid="18"/>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800"/>
                                        <p:tgtEl>
                                          <p:spTgt spid="8"/>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ircle(in)">
                                      <p:cBhvr>
                                        <p:cTn id="18"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8" grpId="0" animBg="1"/>
      <p:bldP spid="17" grpId="0" animBg="1"/>
      <p:bldP spid="18" grpId="0" animBg="1"/>
      <p:bldP spid="9"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5646" indent="0">
              <a:buNone/>
              <a:defRPr sz="2000" b="1"/>
            </a:lvl2pPr>
            <a:lvl3pPr marL="911294" indent="0">
              <a:buNone/>
              <a:defRPr sz="1800" b="1"/>
            </a:lvl3pPr>
            <a:lvl4pPr marL="1366949" indent="0">
              <a:buNone/>
              <a:defRPr sz="1600" b="1"/>
            </a:lvl4pPr>
            <a:lvl5pPr marL="1822589" indent="0">
              <a:buNone/>
              <a:defRPr sz="1600" b="1"/>
            </a:lvl5pPr>
            <a:lvl6pPr marL="2278233" indent="0">
              <a:buNone/>
              <a:defRPr sz="1600" b="1"/>
            </a:lvl6pPr>
            <a:lvl7pPr marL="2733885" indent="0">
              <a:buNone/>
              <a:defRPr sz="1600" b="1"/>
            </a:lvl7pPr>
            <a:lvl8pPr marL="3189531" indent="0">
              <a:buNone/>
              <a:defRPr sz="1600" b="1"/>
            </a:lvl8pPr>
            <a:lvl9pPr marL="364518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61" y="1535113"/>
            <a:ext cx="4041775" cy="639762"/>
          </a:xfrm>
        </p:spPr>
        <p:txBody>
          <a:bodyPr anchor="b"/>
          <a:lstStyle>
            <a:lvl1pPr marL="0" indent="0">
              <a:buNone/>
              <a:defRPr sz="2400" b="1"/>
            </a:lvl1pPr>
            <a:lvl2pPr marL="455646" indent="0">
              <a:buNone/>
              <a:defRPr sz="2000" b="1"/>
            </a:lvl2pPr>
            <a:lvl3pPr marL="911294" indent="0">
              <a:buNone/>
              <a:defRPr sz="1800" b="1"/>
            </a:lvl3pPr>
            <a:lvl4pPr marL="1366949" indent="0">
              <a:buNone/>
              <a:defRPr sz="1600" b="1"/>
            </a:lvl4pPr>
            <a:lvl5pPr marL="1822589" indent="0">
              <a:buNone/>
              <a:defRPr sz="1600" b="1"/>
            </a:lvl5pPr>
            <a:lvl6pPr marL="2278233" indent="0">
              <a:buNone/>
              <a:defRPr sz="1600" b="1"/>
            </a:lvl6pPr>
            <a:lvl7pPr marL="2733885" indent="0">
              <a:buNone/>
              <a:defRPr sz="1600" b="1"/>
            </a:lvl7pPr>
            <a:lvl8pPr marL="3189531" indent="0">
              <a:buNone/>
              <a:defRPr sz="1600" b="1"/>
            </a:lvl8pPr>
            <a:lvl9pPr marL="364518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6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6934200" cy="792162"/>
          </a:xfrm>
        </p:spPr>
        <p:txBody>
          <a:bodyPr anchor="ctr" anchorCtr="0"/>
          <a:lstStyle>
            <a:lvl1pPr algn="l">
              <a:defRPr>
                <a:solidFill>
                  <a:schemeClr val="bg1">
                    <a:lumMod val="85000"/>
                  </a:schemeClr>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0" y="914400"/>
            <a:ext cx="6934200" cy="4572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5090843"/>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Bulleted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6705600" cy="792162"/>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1524000" y="896951"/>
            <a:ext cx="6934200" cy="5410200"/>
          </a:xfrm>
        </p:spPr>
        <p:txBody>
          <a:bodyPr>
            <a:normAutofit/>
          </a:bodyPr>
          <a:lstStyle>
            <a:lvl1pPr marL="170856" indent="-170856">
              <a:buFont typeface="Arial" pitchFamily="34" charset="0"/>
              <a:buChar char="•"/>
              <a:defRPr sz="2400">
                <a:solidFill>
                  <a:schemeClr val="bg1"/>
                </a:solidFill>
              </a:defRPr>
            </a:lvl1pPr>
            <a:lvl2pPr marL="626519" indent="-170856">
              <a:buFont typeface="Arial" pitchFamily="34" charset="0"/>
              <a:buChar char="•"/>
              <a:defRPr sz="2000">
                <a:solidFill>
                  <a:schemeClr val="bg1"/>
                </a:solidFill>
              </a:defRPr>
            </a:lvl2pPr>
            <a:lvl3pPr marL="1082164" indent="-170856">
              <a:buFont typeface="Arial" pitchFamily="34" charset="0"/>
              <a:buChar char="•"/>
              <a:defRPr sz="1800">
                <a:solidFill>
                  <a:schemeClr val="bg1"/>
                </a:solidFill>
              </a:defRPr>
            </a:lvl3pPr>
            <a:lvl4pPr marL="1537815" indent="-170856">
              <a:buFont typeface="Arial" pitchFamily="34" charset="0"/>
              <a:buChar char="•"/>
              <a:defRPr sz="1600">
                <a:solidFill>
                  <a:schemeClr val="bg1"/>
                </a:solidFill>
              </a:defRPr>
            </a:lvl4pPr>
            <a:lvl5pPr marL="1993456" indent="-170856">
              <a:buFont typeface="Arial" pitchFamily="34" charset="0"/>
              <a:buChar char="•"/>
              <a:defRPr sz="1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37886227"/>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Light Backgroun">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066800" y="942975"/>
            <a:ext cx="6934200" cy="5410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a:spLocks noGrp="1"/>
          </p:cNvSpPr>
          <p:nvPr>
            <p:ph type="title"/>
          </p:nvPr>
        </p:nvSpPr>
        <p:spPr>
          <a:xfrm>
            <a:off x="1066800" y="0"/>
            <a:ext cx="6934200" cy="792162"/>
          </a:xfrm>
          <a:prstGeom prst="rect">
            <a:avLst/>
          </a:prstGeom>
        </p:spPr>
        <p:txBody>
          <a:bodyPr vert="horz" lIns="91138" tIns="45568" rIns="91138" bIns="45568" rtlCol="0" anchor="ctr" anchorCtr="0">
            <a:normAutofit/>
          </a:bodyPr>
          <a:lstStyle/>
          <a:p>
            <a:r>
              <a:rPr lang="en-US" dirty="0" smtClean="0"/>
              <a:t>Click to edit Master title style</a:t>
            </a:r>
            <a:endParaRPr lang="en-US" dirty="0"/>
          </a:p>
        </p:txBody>
      </p:sp>
      <p:pic>
        <p:nvPicPr>
          <p:cNvPr id="4" name="future_interface_slice_whit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075279"/>
            <a:ext cx="9144000" cy="1782763"/>
          </a:xfrm>
          <a:prstGeom prst="rect">
            <a:avLst/>
          </a:prstGeom>
        </p:spPr>
      </p:pic>
    </p:spTree>
    <p:extLst>
      <p:ext uri="{BB962C8B-B14F-4D97-AF65-F5344CB8AC3E}">
        <p14:creationId xmlns:p14="http://schemas.microsoft.com/office/powerpoint/2010/main" val="391460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No Side Graphic">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1066800" y="914400"/>
            <a:ext cx="6934200" cy="5410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
          <p:cNvSpPr>
            <a:spLocks noGrp="1"/>
          </p:cNvSpPr>
          <p:nvPr>
            <p:ph type="title"/>
          </p:nvPr>
        </p:nvSpPr>
        <p:spPr>
          <a:xfrm>
            <a:off x="1066800" y="0"/>
            <a:ext cx="6934200" cy="792162"/>
          </a:xfrm>
          <a:prstGeom prst="rect">
            <a:avLst/>
          </a:prstGeom>
        </p:spPr>
        <p:txBody>
          <a:bodyPr vert="horz" lIns="91138" tIns="45568" rIns="91138" bIns="45568" rtlCol="0" anchor="ctr"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001829883"/>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0600" y="2743224"/>
            <a:ext cx="7086600" cy="1362075"/>
          </a:xfrm>
        </p:spPr>
        <p:txBody>
          <a:bodyPr anchor="t"/>
          <a:lstStyle>
            <a:lvl1pPr algn="l">
              <a:defRPr sz="4000" b="0" cap="all">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90600" y="1219224"/>
            <a:ext cx="7086600" cy="1500187"/>
          </a:xfrm>
        </p:spPr>
        <p:txBody>
          <a:bodyPr anchor="b"/>
          <a:lstStyle>
            <a:lvl1pPr marL="0" indent="0">
              <a:buNone/>
              <a:defRPr sz="2000">
                <a:solidFill>
                  <a:schemeClr val="bg2"/>
                </a:solidFill>
              </a:defRPr>
            </a:lvl1pPr>
            <a:lvl2pPr marL="455646" indent="0">
              <a:buNone/>
              <a:defRPr sz="1800">
                <a:solidFill>
                  <a:schemeClr val="tx1">
                    <a:tint val="75000"/>
                  </a:schemeClr>
                </a:solidFill>
              </a:defRPr>
            </a:lvl2pPr>
            <a:lvl3pPr marL="911294" indent="0">
              <a:buNone/>
              <a:defRPr sz="1600">
                <a:solidFill>
                  <a:schemeClr val="tx1">
                    <a:tint val="75000"/>
                  </a:schemeClr>
                </a:solidFill>
              </a:defRPr>
            </a:lvl3pPr>
            <a:lvl4pPr marL="1366949" indent="0">
              <a:buNone/>
              <a:defRPr sz="1400">
                <a:solidFill>
                  <a:schemeClr val="tx1">
                    <a:tint val="75000"/>
                  </a:schemeClr>
                </a:solidFill>
              </a:defRPr>
            </a:lvl4pPr>
            <a:lvl5pPr marL="1822589" indent="0">
              <a:buNone/>
              <a:defRPr sz="1400">
                <a:solidFill>
                  <a:schemeClr val="tx1">
                    <a:tint val="75000"/>
                  </a:schemeClr>
                </a:solidFill>
              </a:defRPr>
            </a:lvl5pPr>
            <a:lvl6pPr marL="2278233" indent="0">
              <a:buNone/>
              <a:defRPr sz="1400">
                <a:solidFill>
                  <a:schemeClr val="tx1">
                    <a:tint val="75000"/>
                  </a:schemeClr>
                </a:solidFill>
              </a:defRPr>
            </a:lvl6pPr>
            <a:lvl7pPr marL="2733885" indent="0">
              <a:buNone/>
              <a:defRPr sz="1400">
                <a:solidFill>
                  <a:schemeClr val="tx1">
                    <a:tint val="75000"/>
                  </a:schemeClr>
                </a:solidFill>
              </a:defRPr>
            </a:lvl7pPr>
            <a:lvl8pPr marL="3189531" indent="0">
              <a:buNone/>
              <a:defRPr sz="1400">
                <a:solidFill>
                  <a:schemeClr val="tx1">
                    <a:tint val="75000"/>
                  </a:schemeClr>
                </a:solidFill>
              </a:defRPr>
            </a:lvl8pPr>
            <a:lvl9pPr marL="3645182"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2904038588"/>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6705600" cy="792162"/>
          </a:xfrm>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990600" y="944562"/>
            <a:ext cx="3505200" cy="4495800"/>
          </a:xfr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495800" y="944562"/>
            <a:ext cx="3505200" cy="4495800"/>
          </a:xfr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7543895"/>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5243" y="914400"/>
            <a:ext cx="3429000" cy="639762"/>
          </a:xfrm>
        </p:spPr>
        <p:txBody>
          <a:bodyPr anchor="b">
            <a:noAutofit/>
          </a:bodyPr>
          <a:lstStyle>
            <a:lvl1pPr marL="0" indent="0">
              <a:buNone/>
              <a:defRPr sz="2000" b="1">
                <a:solidFill>
                  <a:schemeClr val="bg1"/>
                </a:solidFill>
              </a:defRPr>
            </a:lvl1pPr>
            <a:lvl2pPr marL="455646" indent="0">
              <a:buNone/>
              <a:defRPr sz="2000" b="1"/>
            </a:lvl2pPr>
            <a:lvl3pPr marL="911294" indent="0">
              <a:buNone/>
              <a:defRPr sz="1800" b="1"/>
            </a:lvl3pPr>
            <a:lvl4pPr marL="1366949" indent="0">
              <a:buNone/>
              <a:defRPr sz="1600" b="1"/>
            </a:lvl4pPr>
            <a:lvl5pPr marL="1822589" indent="0">
              <a:buNone/>
              <a:defRPr sz="1600" b="1"/>
            </a:lvl5pPr>
            <a:lvl6pPr marL="2278233" indent="0">
              <a:buNone/>
              <a:defRPr sz="1600" b="1"/>
            </a:lvl6pPr>
            <a:lvl7pPr marL="2733885" indent="0">
              <a:buNone/>
              <a:defRPr sz="1600" b="1"/>
            </a:lvl7pPr>
            <a:lvl8pPr marL="3189531" indent="0">
              <a:buNone/>
              <a:defRPr sz="1600" b="1"/>
            </a:lvl8pPr>
            <a:lvl9pPr marL="3645182"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065243" y="1630363"/>
            <a:ext cx="3429000" cy="3810000"/>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6645" y="914400"/>
            <a:ext cx="3430557" cy="639762"/>
          </a:xfrm>
        </p:spPr>
        <p:txBody>
          <a:bodyPr anchor="b">
            <a:noAutofit/>
          </a:bodyPr>
          <a:lstStyle>
            <a:lvl1pPr marL="0" indent="0">
              <a:buNone/>
              <a:defRPr sz="2000" b="1">
                <a:solidFill>
                  <a:schemeClr val="bg1"/>
                </a:solidFill>
              </a:defRPr>
            </a:lvl1pPr>
            <a:lvl2pPr marL="455646" indent="0">
              <a:buNone/>
              <a:defRPr sz="2000" b="1"/>
            </a:lvl2pPr>
            <a:lvl3pPr marL="911294" indent="0">
              <a:buNone/>
              <a:defRPr sz="1800" b="1"/>
            </a:lvl3pPr>
            <a:lvl4pPr marL="1366949" indent="0">
              <a:buNone/>
              <a:defRPr sz="1600" b="1"/>
            </a:lvl4pPr>
            <a:lvl5pPr marL="1822589" indent="0">
              <a:buNone/>
              <a:defRPr sz="1600" b="1"/>
            </a:lvl5pPr>
            <a:lvl6pPr marL="2278233" indent="0">
              <a:buNone/>
              <a:defRPr sz="1600" b="1"/>
            </a:lvl6pPr>
            <a:lvl7pPr marL="2733885" indent="0">
              <a:buNone/>
              <a:defRPr sz="1600" b="1"/>
            </a:lvl7pPr>
            <a:lvl8pPr marL="3189531" indent="0">
              <a:buNone/>
              <a:defRPr sz="1600" b="1"/>
            </a:lvl8pPr>
            <a:lvl9pPr marL="3645182"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6645" y="1630363"/>
            <a:ext cx="3430557" cy="3810000"/>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Placeholder 1"/>
          <p:cNvSpPr>
            <a:spLocks noGrp="1"/>
          </p:cNvSpPr>
          <p:nvPr>
            <p:ph type="title"/>
          </p:nvPr>
        </p:nvSpPr>
        <p:spPr>
          <a:xfrm>
            <a:off x="1065243" y="0"/>
            <a:ext cx="6934200" cy="792162"/>
          </a:xfrm>
          <a:prstGeom prst="rect">
            <a:avLst/>
          </a:prstGeom>
        </p:spPr>
        <p:txBody>
          <a:bodyPr vert="horz" lIns="91138" tIns="45568" rIns="91138" bIns="45568" rtlCol="0" anchor="ctr"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669660664"/>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810426"/>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401" y="0"/>
            <a:ext cx="3733800" cy="60960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810034" y="304803"/>
            <a:ext cx="4704255" cy="4308112"/>
          </a:xfrm>
        </p:spPr>
        <p:txBody>
          <a:bodyPr>
            <a:normAutofit/>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152400" y="990600"/>
            <a:ext cx="3581400" cy="4114800"/>
          </a:xfrm>
        </p:spPr>
        <p:txBody>
          <a:bodyPr/>
          <a:lstStyle>
            <a:lvl1pPr marL="0" indent="0">
              <a:buNone/>
              <a:defRPr sz="1400">
                <a:solidFill>
                  <a:schemeClr val="bg1"/>
                </a:solidFill>
              </a:defRPr>
            </a:lvl1pPr>
            <a:lvl2pPr marL="455646" indent="0">
              <a:buNone/>
              <a:defRPr sz="1200"/>
            </a:lvl2pPr>
            <a:lvl3pPr marL="911294" indent="0">
              <a:buNone/>
              <a:defRPr sz="1000"/>
            </a:lvl3pPr>
            <a:lvl4pPr marL="1366949" indent="0">
              <a:buNone/>
              <a:defRPr sz="900"/>
            </a:lvl4pPr>
            <a:lvl5pPr marL="1822589" indent="0">
              <a:buNone/>
              <a:defRPr sz="900"/>
            </a:lvl5pPr>
            <a:lvl6pPr marL="2278233" indent="0">
              <a:buNone/>
              <a:defRPr sz="900"/>
            </a:lvl6pPr>
            <a:lvl7pPr marL="2733885" indent="0">
              <a:buNone/>
              <a:defRPr sz="900"/>
            </a:lvl7pPr>
            <a:lvl8pPr marL="3189531" indent="0">
              <a:buNone/>
              <a:defRPr sz="900"/>
            </a:lvl8pPr>
            <a:lvl9pPr marL="3645182"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514621196"/>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57401" y="4267200"/>
            <a:ext cx="5486400" cy="566738"/>
          </a:xfrm>
        </p:spPr>
        <p:txBody>
          <a:bodyPr anchor="b"/>
          <a:lstStyle>
            <a:lvl1pPr algn="l">
              <a:defRPr sz="2000" b="1">
                <a:solidFill>
                  <a:schemeClr val="tx1">
                    <a:lumMod val="65000"/>
                    <a:lumOff val="35000"/>
                  </a:schemeClr>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2057401" y="228606"/>
            <a:ext cx="5486400" cy="3962400"/>
          </a:xfrm>
        </p:spPr>
        <p:txBody>
          <a:bodyPr/>
          <a:lstStyle>
            <a:lvl1pPr marL="0" indent="0">
              <a:buNone/>
              <a:defRPr sz="3200"/>
            </a:lvl1pPr>
            <a:lvl2pPr marL="455646" indent="0">
              <a:buNone/>
              <a:defRPr sz="2800"/>
            </a:lvl2pPr>
            <a:lvl3pPr marL="911294" indent="0">
              <a:buNone/>
              <a:defRPr sz="2400"/>
            </a:lvl3pPr>
            <a:lvl4pPr marL="1366949" indent="0">
              <a:buNone/>
              <a:defRPr sz="2000"/>
            </a:lvl4pPr>
            <a:lvl5pPr marL="1822589" indent="0">
              <a:buNone/>
              <a:defRPr sz="2000"/>
            </a:lvl5pPr>
            <a:lvl6pPr marL="2278233" indent="0">
              <a:buNone/>
              <a:defRPr sz="2000"/>
            </a:lvl6pPr>
            <a:lvl7pPr marL="2733885" indent="0">
              <a:buNone/>
              <a:defRPr sz="2000"/>
            </a:lvl7pPr>
            <a:lvl8pPr marL="3189531" indent="0">
              <a:buNone/>
              <a:defRPr sz="2000"/>
            </a:lvl8pPr>
            <a:lvl9pPr marL="3645182" indent="0">
              <a:buNone/>
              <a:defRPr sz="2000"/>
            </a:lvl9pPr>
          </a:lstStyle>
          <a:p>
            <a:endParaRPr lang="en-US"/>
          </a:p>
        </p:txBody>
      </p:sp>
      <p:sp>
        <p:nvSpPr>
          <p:cNvPr id="4" name="Text Placeholder 3"/>
          <p:cNvSpPr>
            <a:spLocks noGrp="1"/>
          </p:cNvSpPr>
          <p:nvPr>
            <p:ph type="body" sz="half" idx="2"/>
          </p:nvPr>
        </p:nvSpPr>
        <p:spPr>
          <a:xfrm>
            <a:off x="2057401" y="4833938"/>
            <a:ext cx="5486400" cy="804862"/>
          </a:xfrm>
        </p:spPr>
        <p:txBody>
          <a:bodyPr/>
          <a:lstStyle>
            <a:lvl1pPr marL="0" indent="0">
              <a:buNone/>
              <a:defRPr sz="1400"/>
            </a:lvl1pPr>
            <a:lvl2pPr marL="455646" indent="0">
              <a:buNone/>
              <a:defRPr sz="1200"/>
            </a:lvl2pPr>
            <a:lvl3pPr marL="911294" indent="0">
              <a:buNone/>
              <a:defRPr sz="1000"/>
            </a:lvl3pPr>
            <a:lvl4pPr marL="1366949" indent="0">
              <a:buNone/>
              <a:defRPr sz="900"/>
            </a:lvl4pPr>
            <a:lvl5pPr marL="1822589" indent="0">
              <a:buNone/>
              <a:defRPr sz="900"/>
            </a:lvl5pPr>
            <a:lvl6pPr marL="2278233" indent="0">
              <a:buNone/>
              <a:defRPr sz="900"/>
            </a:lvl6pPr>
            <a:lvl7pPr marL="2733885" indent="0">
              <a:buNone/>
              <a:defRPr sz="900"/>
            </a:lvl7pPr>
            <a:lvl8pPr marL="3189531" indent="0">
              <a:buNone/>
              <a:defRPr sz="900"/>
            </a:lvl8pPr>
            <a:lvl9pPr marL="3645182" indent="0">
              <a:buNone/>
              <a:defRPr sz="900"/>
            </a:lvl9pPr>
          </a:lstStyle>
          <a:p>
            <a:pPr lvl="0"/>
            <a:r>
              <a:rPr lang="en-US" smtClean="0"/>
              <a:t>Click to edit Master text styles</a:t>
            </a:r>
          </a:p>
        </p:txBody>
      </p:sp>
    </p:spTree>
    <p:extLst>
      <p:ext uri="{BB962C8B-B14F-4D97-AF65-F5344CB8AC3E}">
        <p14:creationId xmlns:p14="http://schemas.microsoft.com/office/powerpoint/2010/main" val="25600241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124200" y="1219200"/>
            <a:ext cx="4648200" cy="838200"/>
          </a:xfrm>
        </p:spPr>
        <p:txBody>
          <a:bodyPr anchor="ctr">
            <a:normAutofit/>
          </a:bodyPr>
          <a:lstStyle>
            <a:lvl1pPr marL="56958" indent="0">
              <a:buFontTx/>
              <a:buNone/>
              <a:defRPr sz="1800" baseline="0">
                <a:solidFill>
                  <a:schemeClr val="bg2"/>
                </a:solidFill>
              </a:defRPr>
            </a:lvl1pPr>
          </a:lstStyle>
          <a:p>
            <a:pPr lvl="0"/>
            <a:r>
              <a:rPr lang="en-US" dirty="0" smtClean="0"/>
              <a:t>Click to edit Master text styles</a:t>
            </a:r>
          </a:p>
        </p:txBody>
      </p:sp>
      <p:sp>
        <p:nvSpPr>
          <p:cNvPr id="7" name="Text Placeholder 8"/>
          <p:cNvSpPr>
            <a:spLocks noGrp="1"/>
          </p:cNvSpPr>
          <p:nvPr>
            <p:ph type="body" sz="quarter" idx="16"/>
          </p:nvPr>
        </p:nvSpPr>
        <p:spPr>
          <a:xfrm>
            <a:off x="3124200" y="2057400"/>
            <a:ext cx="4648200" cy="838200"/>
          </a:xfrm>
        </p:spPr>
        <p:txBody>
          <a:bodyPr anchor="ctr">
            <a:normAutofit/>
          </a:bodyPr>
          <a:lstStyle>
            <a:lvl1pPr marL="56958" indent="0">
              <a:buFontTx/>
              <a:buNone/>
              <a:defRPr sz="1800" baseline="0">
                <a:solidFill>
                  <a:schemeClr val="bg2"/>
                </a:solidFill>
              </a:defRPr>
            </a:lvl1pPr>
          </a:lstStyle>
          <a:p>
            <a:pPr lvl="0"/>
            <a:r>
              <a:rPr lang="en-US" dirty="0" smtClean="0"/>
              <a:t>Click to edit Master text styles</a:t>
            </a:r>
          </a:p>
        </p:txBody>
      </p:sp>
      <p:sp>
        <p:nvSpPr>
          <p:cNvPr id="8" name="Text Placeholder 8"/>
          <p:cNvSpPr>
            <a:spLocks noGrp="1"/>
          </p:cNvSpPr>
          <p:nvPr>
            <p:ph type="body" sz="quarter" idx="17"/>
          </p:nvPr>
        </p:nvSpPr>
        <p:spPr>
          <a:xfrm>
            <a:off x="3124200" y="2895600"/>
            <a:ext cx="4648200" cy="838200"/>
          </a:xfrm>
        </p:spPr>
        <p:txBody>
          <a:bodyPr anchor="ctr">
            <a:normAutofit/>
          </a:bodyPr>
          <a:lstStyle>
            <a:lvl1pPr marL="56958" indent="0">
              <a:buFontTx/>
              <a:buNone/>
              <a:defRPr sz="1800" baseline="0">
                <a:solidFill>
                  <a:schemeClr val="bg2"/>
                </a:solidFill>
              </a:defRPr>
            </a:lvl1pPr>
          </a:lstStyle>
          <a:p>
            <a:pPr lvl="0"/>
            <a:r>
              <a:rPr lang="en-US" dirty="0" smtClean="0"/>
              <a:t>Click to edit Master text styles</a:t>
            </a:r>
          </a:p>
        </p:txBody>
      </p:sp>
      <p:sp>
        <p:nvSpPr>
          <p:cNvPr id="12" name="Text Placeholder 8"/>
          <p:cNvSpPr>
            <a:spLocks noGrp="1"/>
          </p:cNvSpPr>
          <p:nvPr>
            <p:ph type="body" sz="quarter" idx="18"/>
          </p:nvPr>
        </p:nvSpPr>
        <p:spPr>
          <a:xfrm>
            <a:off x="3124200" y="3733800"/>
            <a:ext cx="4648200" cy="838200"/>
          </a:xfrm>
        </p:spPr>
        <p:txBody>
          <a:bodyPr anchor="ctr">
            <a:normAutofit/>
          </a:bodyPr>
          <a:lstStyle>
            <a:lvl1pPr marL="56958" indent="0">
              <a:buFontTx/>
              <a:buNone/>
              <a:defRPr sz="1800" baseline="0">
                <a:solidFill>
                  <a:schemeClr val="bg2"/>
                </a:solidFill>
              </a:defRPr>
            </a:lvl1pPr>
          </a:lstStyle>
          <a:p>
            <a:pPr lvl="0"/>
            <a:r>
              <a:rPr lang="en-US" dirty="0" smtClean="0"/>
              <a:t>Click to edit Master text styles</a:t>
            </a:r>
          </a:p>
        </p:txBody>
      </p:sp>
      <p:sp>
        <p:nvSpPr>
          <p:cNvPr id="11" name="Title Placeholder 1"/>
          <p:cNvSpPr>
            <a:spLocks noGrp="1"/>
          </p:cNvSpPr>
          <p:nvPr>
            <p:ph type="title"/>
          </p:nvPr>
        </p:nvSpPr>
        <p:spPr>
          <a:xfrm>
            <a:off x="914400" y="0"/>
            <a:ext cx="6934200" cy="792162"/>
          </a:xfrm>
          <a:prstGeom prst="rect">
            <a:avLst/>
          </a:prstGeom>
        </p:spPr>
        <p:txBody>
          <a:bodyPr vert="horz" lIns="91138" tIns="45568" rIns="91138" bIns="45568" rtlCol="0" anchor="ctr"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86165321"/>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5" name="Content Placeholder 2"/>
          <p:cNvSpPr>
            <a:spLocks noGrp="1"/>
          </p:cNvSpPr>
          <p:nvPr>
            <p:ph sz="half" idx="1"/>
          </p:nvPr>
        </p:nvSpPr>
        <p:spPr>
          <a:xfrm>
            <a:off x="1143000" y="838200"/>
            <a:ext cx="3048000" cy="2176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endParaRPr lang="en-US" dirty="0"/>
          </a:p>
        </p:txBody>
      </p:sp>
      <p:sp>
        <p:nvSpPr>
          <p:cNvPr id="6" name="Content Placeholder 3"/>
          <p:cNvSpPr>
            <a:spLocks noGrp="1"/>
          </p:cNvSpPr>
          <p:nvPr>
            <p:ph sz="half" idx="2"/>
          </p:nvPr>
        </p:nvSpPr>
        <p:spPr>
          <a:xfrm>
            <a:off x="4114800" y="838238"/>
            <a:ext cx="4114800" cy="2144037"/>
          </a:xfrm>
        </p:spPr>
        <p:txBody>
          <a:bodyPr anchor="ctr">
            <a:normAutofit/>
          </a:bodyPr>
          <a:lstStyle>
            <a:lvl1pPr>
              <a:defRPr sz="2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endParaRPr lang="en-US" dirty="0"/>
          </a:p>
        </p:txBody>
      </p:sp>
      <p:sp>
        <p:nvSpPr>
          <p:cNvPr id="9" name="Content Placeholder 2"/>
          <p:cNvSpPr>
            <a:spLocks noGrp="1"/>
          </p:cNvSpPr>
          <p:nvPr>
            <p:ph sz="half" idx="14"/>
          </p:nvPr>
        </p:nvSpPr>
        <p:spPr>
          <a:xfrm>
            <a:off x="1143000" y="3087386"/>
            <a:ext cx="3048000" cy="224661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endParaRPr lang="en-US" dirty="0"/>
          </a:p>
        </p:txBody>
      </p:sp>
      <p:sp>
        <p:nvSpPr>
          <p:cNvPr id="10" name="Content Placeholder 3"/>
          <p:cNvSpPr>
            <a:spLocks noGrp="1"/>
          </p:cNvSpPr>
          <p:nvPr>
            <p:ph sz="half" idx="15"/>
          </p:nvPr>
        </p:nvSpPr>
        <p:spPr>
          <a:xfrm>
            <a:off x="4114800" y="3087392"/>
            <a:ext cx="4114800" cy="2213200"/>
          </a:xfrm>
        </p:spPr>
        <p:txBody>
          <a:bodyPr anchor="ctr">
            <a:normAutofit/>
          </a:bodyPr>
          <a:lstStyle>
            <a:lvl1pPr>
              <a:defRPr sz="2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endParaRPr lang="en-US" dirty="0"/>
          </a:p>
        </p:txBody>
      </p:sp>
      <p:sp>
        <p:nvSpPr>
          <p:cNvPr id="11" name="Title Placeholder 1"/>
          <p:cNvSpPr>
            <a:spLocks noGrp="1"/>
          </p:cNvSpPr>
          <p:nvPr>
            <p:ph type="title"/>
          </p:nvPr>
        </p:nvSpPr>
        <p:spPr>
          <a:xfrm>
            <a:off x="1295400" y="76200"/>
            <a:ext cx="6934200" cy="792162"/>
          </a:xfrm>
          <a:prstGeom prst="rect">
            <a:avLst/>
          </a:prstGeom>
        </p:spPr>
        <p:txBody>
          <a:bodyPr vert="horz" lIns="91138" tIns="45568" rIns="91138" bIns="45568" rtlCol="0" anchor="ctr"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130594304"/>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1066832" y="3048001"/>
            <a:ext cx="2285997" cy="2133600"/>
          </a:xfrm>
        </p:spPr>
        <p:txBody>
          <a:bodyPr lIns="273391" tIns="0" rIns="182265">
            <a:normAutofit/>
          </a:bodyPr>
          <a:lstStyle>
            <a:lvl1pPr>
              <a:lnSpc>
                <a:spcPts val="1999"/>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Content Placeholder 3"/>
          <p:cNvSpPr>
            <a:spLocks noGrp="1"/>
          </p:cNvSpPr>
          <p:nvPr>
            <p:ph sz="half" idx="2"/>
          </p:nvPr>
        </p:nvSpPr>
        <p:spPr>
          <a:xfrm>
            <a:off x="3429032" y="3048001"/>
            <a:ext cx="2285997" cy="2133600"/>
          </a:xfrm>
        </p:spPr>
        <p:txBody>
          <a:bodyPr lIns="273391" tIns="0" rIns="182265">
            <a:normAutofit/>
          </a:bodyPr>
          <a:lstStyle>
            <a:lvl1pPr>
              <a:lnSpc>
                <a:spcPts val="1999"/>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p:txBody>
      </p:sp>
      <p:sp>
        <p:nvSpPr>
          <p:cNvPr id="11" name="Content Placeholder 3"/>
          <p:cNvSpPr>
            <a:spLocks noGrp="1"/>
          </p:cNvSpPr>
          <p:nvPr>
            <p:ph sz="half" idx="14"/>
          </p:nvPr>
        </p:nvSpPr>
        <p:spPr>
          <a:xfrm>
            <a:off x="5791229" y="3048001"/>
            <a:ext cx="2285997" cy="2133600"/>
          </a:xfrm>
        </p:spPr>
        <p:txBody>
          <a:bodyPr lIns="273391" tIns="0" rIns="182265">
            <a:normAutofit/>
          </a:bodyPr>
          <a:lstStyle>
            <a:lvl1pPr>
              <a:lnSpc>
                <a:spcPts val="1999"/>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p:txBody>
      </p:sp>
      <p:sp>
        <p:nvSpPr>
          <p:cNvPr id="15" name="Content Placeholder 2"/>
          <p:cNvSpPr>
            <a:spLocks noGrp="1"/>
          </p:cNvSpPr>
          <p:nvPr>
            <p:ph sz="half" idx="15"/>
          </p:nvPr>
        </p:nvSpPr>
        <p:spPr>
          <a:xfrm>
            <a:off x="1066832" y="762018"/>
            <a:ext cx="2285997"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p:txBody>
      </p:sp>
      <p:sp>
        <p:nvSpPr>
          <p:cNvPr id="16" name="Content Placeholder 3"/>
          <p:cNvSpPr>
            <a:spLocks noGrp="1"/>
          </p:cNvSpPr>
          <p:nvPr>
            <p:ph sz="half" idx="16"/>
          </p:nvPr>
        </p:nvSpPr>
        <p:spPr>
          <a:xfrm>
            <a:off x="3428997" y="762018"/>
            <a:ext cx="22860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p:txBody>
      </p:sp>
      <p:sp>
        <p:nvSpPr>
          <p:cNvPr id="17" name="Content Placeholder 3"/>
          <p:cNvSpPr>
            <a:spLocks noGrp="1"/>
          </p:cNvSpPr>
          <p:nvPr>
            <p:ph sz="half" idx="17"/>
          </p:nvPr>
        </p:nvSpPr>
        <p:spPr>
          <a:xfrm>
            <a:off x="5791197" y="762018"/>
            <a:ext cx="22860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p:txBody>
      </p:sp>
      <p:sp>
        <p:nvSpPr>
          <p:cNvPr id="12" name="Title Placeholder 1"/>
          <p:cNvSpPr>
            <a:spLocks noGrp="1"/>
          </p:cNvSpPr>
          <p:nvPr>
            <p:ph type="title"/>
          </p:nvPr>
        </p:nvSpPr>
        <p:spPr>
          <a:xfrm>
            <a:off x="1142997" y="0"/>
            <a:ext cx="7010400" cy="792162"/>
          </a:xfrm>
          <a:prstGeom prst="rect">
            <a:avLst/>
          </a:prstGeom>
        </p:spPr>
        <p:txBody>
          <a:bodyPr vert="horz" lIns="91138" tIns="45568" rIns="91138" bIns="45568" rtlCol="0" anchor="ctr"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153975557"/>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2704" cy="6858000"/>
          </a:xfrm>
          <a:prstGeom prst="rect">
            <a:avLst/>
          </a:prstGeom>
        </p:spPr>
      </p:pic>
      <p:sp>
        <p:nvSpPr>
          <p:cNvPr id="5" name="Text Placeholder 4"/>
          <p:cNvSpPr>
            <a:spLocks noGrp="1"/>
          </p:cNvSpPr>
          <p:nvPr>
            <p:ph type="body" sz="quarter" idx="12" hasCustomPrompt="1"/>
          </p:nvPr>
        </p:nvSpPr>
        <p:spPr>
          <a:xfrm>
            <a:off x="203333" y="4777550"/>
            <a:ext cx="5378549" cy="1794661"/>
          </a:xfrm>
          <a:noFill/>
        </p:spPr>
        <p:txBody>
          <a:bodyPr lIns="120035" tIns="90037" rIns="120035" bIns="90037">
            <a:noAutofit/>
          </a:bodyPr>
          <a:lstStyle>
            <a:lvl1pPr marL="0" indent="0">
              <a:spcBef>
                <a:spcPts val="0"/>
              </a:spcBef>
              <a:buNone/>
              <a:defRPr sz="2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2976098"/>
            <a:ext cx="5378549" cy="1801436"/>
          </a:xfrm>
          <a:noFill/>
        </p:spPr>
        <p:txBody>
          <a:bodyPr lIns="120035" tIns="75023" rIns="120035" bIns="75023" anchor="t" anchorCtr="0"/>
          <a:lstStyle>
            <a:lvl1pPr>
              <a:defRPr sz="4100" spc="-82"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472597" y="6380963"/>
            <a:ext cx="739551" cy="191269"/>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44" y="2084172"/>
            <a:ext cx="2017213" cy="474706"/>
          </a:xfrm>
          <a:prstGeom prst="rect">
            <a:avLst/>
          </a:prstGeom>
        </p:spPr>
      </p:pic>
    </p:spTree>
    <p:extLst>
      <p:ext uri="{BB962C8B-B14F-4D97-AF65-F5344CB8AC3E}">
        <p14:creationId xmlns:p14="http://schemas.microsoft.com/office/powerpoint/2010/main" val="3738100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 y="0"/>
            <a:ext cx="9142703" cy="6858000"/>
          </a:xfrm>
          <a:prstGeom prst="rect">
            <a:avLst/>
          </a:prstGeom>
        </p:spPr>
      </p:pic>
      <p:sp>
        <p:nvSpPr>
          <p:cNvPr id="5" name="Text Placeholder 4"/>
          <p:cNvSpPr>
            <a:spLocks noGrp="1"/>
          </p:cNvSpPr>
          <p:nvPr>
            <p:ph type="body" sz="quarter" idx="12" hasCustomPrompt="1"/>
          </p:nvPr>
        </p:nvSpPr>
        <p:spPr>
          <a:xfrm>
            <a:off x="203333" y="4777550"/>
            <a:ext cx="5378549" cy="1794661"/>
          </a:xfrm>
          <a:noFill/>
        </p:spPr>
        <p:txBody>
          <a:bodyPr lIns="120035" tIns="90037" rIns="120035" bIns="90037">
            <a:noAutofit/>
          </a:bodyPr>
          <a:lstStyle>
            <a:lvl1pPr marL="0" indent="0">
              <a:spcBef>
                <a:spcPts val="0"/>
              </a:spcBef>
              <a:buNone/>
              <a:defRPr sz="2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2976098"/>
            <a:ext cx="5378549" cy="1801436"/>
          </a:xfrm>
          <a:noFill/>
        </p:spPr>
        <p:txBody>
          <a:bodyPr lIns="120035" tIns="75023" rIns="120035" bIns="75023" anchor="t" anchorCtr="0"/>
          <a:lstStyle>
            <a:lvl1pPr>
              <a:defRPr sz="4100" spc="-82"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44" y="2084172"/>
            <a:ext cx="2017213" cy="47470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7472597" y="6380963"/>
            <a:ext cx="739551" cy="191269"/>
          </a:xfrm>
          <a:prstGeom prst="rect">
            <a:avLst/>
          </a:prstGeom>
          <a:noFill/>
        </p:spPr>
      </p:pic>
    </p:spTree>
    <p:extLst>
      <p:ext uri="{BB962C8B-B14F-4D97-AF65-F5344CB8AC3E}">
        <p14:creationId xmlns:p14="http://schemas.microsoft.com/office/powerpoint/2010/main" val="923360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 y="33"/>
            <a:ext cx="9142703"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886825"/>
            <a:ext cx="2365638" cy="883460"/>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801" y="6308981"/>
            <a:ext cx="922389" cy="345606"/>
          </a:xfrm>
          <a:prstGeom prst="rect">
            <a:avLst/>
          </a:prstGeom>
        </p:spPr>
      </p:pic>
      <p:sp>
        <p:nvSpPr>
          <p:cNvPr id="5" name="Text Placeholder 4"/>
          <p:cNvSpPr>
            <a:spLocks noGrp="1"/>
          </p:cNvSpPr>
          <p:nvPr>
            <p:ph type="body" sz="quarter" idx="12" hasCustomPrompt="1"/>
          </p:nvPr>
        </p:nvSpPr>
        <p:spPr>
          <a:xfrm>
            <a:off x="203333" y="5491419"/>
            <a:ext cx="5378549" cy="1366621"/>
          </a:xfrm>
          <a:noFill/>
        </p:spPr>
        <p:txBody>
          <a:bodyPr lIns="120035" tIns="90037" rIns="120035" bIns="90037">
            <a:noAutofit/>
          </a:bodyPr>
          <a:lstStyle>
            <a:lvl1pPr marL="0" indent="0">
              <a:spcBef>
                <a:spcPts val="0"/>
              </a:spcBef>
              <a:buNone/>
              <a:defRPr sz="25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035" tIns="75023" rIns="120035" bIns="75023" anchor="t" anchorCtr="0"/>
          <a:lstStyle>
            <a:lvl1pPr>
              <a:defRPr sz="4100" spc="-82"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1067538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3"/>
            <a:ext cx="9142702"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886825"/>
            <a:ext cx="2365638" cy="883460"/>
          </a:xfrm>
          <a:prstGeom prst="rect">
            <a:avLst/>
          </a:prstGeom>
        </p:spPr>
      </p:pic>
      <p:sp>
        <p:nvSpPr>
          <p:cNvPr id="5" name="Text Placeholder 4"/>
          <p:cNvSpPr>
            <a:spLocks noGrp="1"/>
          </p:cNvSpPr>
          <p:nvPr>
            <p:ph type="body" sz="quarter" idx="12" hasCustomPrompt="1"/>
          </p:nvPr>
        </p:nvSpPr>
        <p:spPr>
          <a:xfrm>
            <a:off x="203333" y="5491419"/>
            <a:ext cx="5378549" cy="1366621"/>
          </a:xfrm>
          <a:noFill/>
        </p:spPr>
        <p:txBody>
          <a:bodyPr lIns="120035" tIns="90037" rIns="120035" bIns="90037">
            <a:noAutofit/>
          </a:bodyPr>
          <a:lstStyle>
            <a:lvl1pPr marL="0" indent="0">
              <a:spcBef>
                <a:spcPts val="0"/>
              </a:spcBef>
              <a:buNone/>
              <a:defRPr sz="25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035" tIns="75023" rIns="120035" bIns="75023" anchor="t" anchorCtr="0"/>
          <a:lstStyle>
            <a:lvl1pPr>
              <a:defRPr sz="4100" spc="-82"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801" y="6308981"/>
            <a:ext cx="922389" cy="345606"/>
          </a:xfrm>
          <a:prstGeom prst="rect">
            <a:avLst/>
          </a:prstGeom>
        </p:spPr>
      </p:pic>
    </p:spTree>
    <p:extLst>
      <p:ext uri="{BB962C8B-B14F-4D97-AF65-F5344CB8AC3E}">
        <p14:creationId xmlns:p14="http://schemas.microsoft.com/office/powerpoint/2010/main" val="3306399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 y="0"/>
            <a:ext cx="9142703" cy="6858000"/>
          </a:xfrm>
          <a:prstGeom prst="rect">
            <a:avLst/>
          </a:prstGeom>
        </p:spPr>
      </p:pic>
      <p:sp>
        <p:nvSpPr>
          <p:cNvPr id="2" name="Title 1"/>
          <p:cNvSpPr>
            <a:spLocks noGrp="1"/>
          </p:cNvSpPr>
          <p:nvPr>
            <p:ph type="title" hasCustomPrompt="1"/>
          </p:nvPr>
        </p:nvSpPr>
        <p:spPr>
          <a:xfrm>
            <a:off x="201933" y="269006"/>
            <a:ext cx="5378549" cy="1796217"/>
          </a:xfrm>
          <a:noFill/>
        </p:spPr>
        <p:txBody>
          <a:bodyPr tIns="75023" bIns="75023"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09610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 y="33"/>
            <a:ext cx="9142703" cy="6857999"/>
          </a:xfrm>
          <a:prstGeom prst="rect">
            <a:avLst/>
          </a:prstGeom>
        </p:spPr>
      </p:pic>
      <p:sp>
        <p:nvSpPr>
          <p:cNvPr id="2" name="Title 1"/>
          <p:cNvSpPr>
            <a:spLocks noGrp="1"/>
          </p:cNvSpPr>
          <p:nvPr>
            <p:ph type="title" hasCustomPrompt="1"/>
          </p:nvPr>
        </p:nvSpPr>
        <p:spPr>
          <a:xfrm>
            <a:off x="201933" y="269006"/>
            <a:ext cx="5378549" cy="1796217"/>
          </a:xfrm>
          <a:noFill/>
        </p:spPr>
        <p:txBody>
          <a:bodyPr tIns="75023" bIns="75023"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870368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 y="33"/>
            <a:ext cx="9142703" cy="6857999"/>
          </a:xfrm>
          <a:prstGeom prst="rect">
            <a:avLst/>
          </a:prstGeom>
        </p:spPr>
      </p:pic>
      <p:sp>
        <p:nvSpPr>
          <p:cNvPr id="2" name="Title 1"/>
          <p:cNvSpPr>
            <a:spLocks noGrp="1"/>
          </p:cNvSpPr>
          <p:nvPr>
            <p:ph type="title" hasCustomPrompt="1"/>
          </p:nvPr>
        </p:nvSpPr>
        <p:spPr>
          <a:xfrm>
            <a:off x="201933" y="269006"/>
            <a:ext cx="5378549" cy="1796217"/>
          </a:xfrm>
          <a:noFill/>
        </p:spPr>
        <p:txBody>
          <a:bodyPr tIns="75023" bIns="75023"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63165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7518" cy="6858000"/>
          </a:xfrm>
          <a:prstGeom prst="rect">
            <a:avLst/>
          </a:prstGeom>
        </p:spPr>
      </p:pic>
      <p:sp>
        <p:nvSpPr>
          <p:cNvPr id="2" name="Title 1"/>
          <p:cNvSpPr>
            <a:spLocks noGrp="1"/>
          </p:cNvSpPr>
          <p:nvPr>
            <p:ph type="title" hasCustomPrompt="1"/>
          </p:nvPr>
        </p:nvSpPr>
        <p:spPr>
          <a:xfrm>
            <a:off x="201929" y="268973"/>
            <a:ext cx="3489822" cy="4401047"/>
          </a:xfrm>
          <a:noFill/>
        </p:spPr>
        <p:txBody>
          <a:bodyPr tIns="75023" bIns="75023" anchor="t" anchorCtr="0"/>
          <a:lstStyle>
            <a:lvl1pPr>
              <a:defRPr sz="7200" spc="-82"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18799810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0"/>
            <a:ext cx="9144000" cy="6855863"/>
          </a:xfrm>
          <a:prstGeom prst="rect">
            <a:avLst/>
          </a:prstGeom>
        </p:spPr>
      </p:pic>
      <p:sp>
        <p:nvSpPr>
          <p:cNvPr id="2" name="Title 1"/>
          <p:cNvSpPr>
            <a:spLocks noGrp="1"/>
          </p:cNvSpPr>
          <p:nvPr>
            <p:ph type="title" hasCustomPrompt="1"/>
          </p:nvPr>
        </p:nvSpPr>
        <p:spPr>
          <a:xfrm>
            <a:off x="201933" y="269006"/>
            <a:ext cx="5378549" cy="1796217"/>
          </a:xfrm>
          <a:noFill/>
        </p:spPr>
        <p:txBody>
          <a:bodyPr tIns="75023" bIns="75023" anchor="t" anchorCtr="0"/>
          <a:lstStyle>
            <a:lvl1pPr>
              <a:defRPr sz="7200" spc="-82" baseline="0">
                <a:gradFill>
                  <a:gsLst>
                    <a:gs pos="100000">
                      <a:schemeClr val="tx1"/>
                    </a:gs>
                    <a:gs pos="0">
                      <a:schemeClr val="tx1"/>
                    </a:gs>
                  </a:gsLst>
                  <a:lin ang="5400000" scaled="0"/>
                </a:gradFill>
              </a:defRPr>
            </a:lvl1pPr>
          </a:lstStyle>
          <a:p>
            <a:r>
              <a:rPr lang="en-US" dirty="0" smtClean="0"/>
              <a:t>Announcing</a:t>
            </a:r>
            <a:endParaRPr lang="en-US" dirty="0"/>
          </a:p>
        </p:txBody>
      </p:sp>
    </p:spTree>
    <p:extLst>
      <p:ext uri="{BB962C8B-B14F-4D97-AF65-F5344CB8AC3E}">
        <p14:creationId xmlns:p14="http://schemas.microsoft.com/office/powerpoint/2010/main" val="7550863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7518" cy="6858000"/>
          </a:xfrm>
          <a:prstGeom prst="rect">
            <a:avLst/>
          </a:prstGeom>
        </p:spPr>
      </p:pic>
      <p:sp>
        <p:nvSpPr>
          <p:cNvPr id="2" name="Title 1"/>
          <p:cNvSpPr>
            <a:spLocks noGrp="1"/>
          </p:cNvSpPr>
          <p:nvPr>
            <p:ph type="title" hasCustomPrompt="1"/>
          </p:nvPr>
        </p:nvSpPr>
        <p:spPr>
          <a:xfrm>
            <a:off x="201933" y="269006"/>
            <a:ext cx="5378549" cy="1796217"/>
          </a:xfrm>
          <a:noFill/>
        </p:spPr>
        <p:txBody>
          <a:bodyPr tIns="75023" bIns="75023" anchor="t" anchorCtr="0"/>
          <a:lstStyle>
            <a:lvl1pPr>
              <a:defRPr sz="7200" spc="-82" baseline="0">
                <a:gradFill>
                  <a:gsLst>
                    <a:gs pos="100000">
                      <a:schemeClr val="tx1"/>
                    </a:gs>
                    <a:gs pos="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0246340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1" y="1189193"/>
            <a:ext cx="8740142" cy="1658078"/>
          </a:xfrm>
        </p:spPr>
        <p:txBody>
          <a:bodyPr/>
          <a:lstStyle>
            <a:lvl1pPr marL="0" indent="0">
              <a:buNone/>
              <a:defRPr>
                <a:solidFill>
                  <a:schemeClr val="accent2"/>
                </a:solidFill>
              </a:defRPr>
            </a:lvl1pPr>
            <a:lvl2pPr marL="0" indent="0">
              <a:buFontTx/>
              <a:buNone/>
              <a:defRPr sz="1600"/>
            </a:lvl2pPr>
            <a:lvl3pPr marL="187557" indent="0">
              <a:buNone/>
              <a:defRPr/>
            </a:lvl3pPr>
            <a:lvl4pPr marL="375113" indent="0">
              <a:buNone/>
              <a:defRPr/>
            </a:lvl4pPr>
            <a:lvl5pPr marL="56267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9182318"/>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1" y="1189193"/>
            <a:ext cx="8740142" cy="1658078"/>
          </a:xfrm>
        </p:spPr>
        <p:txBody>
          <a:bodyPr/>
          <a:lstStyle>
            <a:lvl1pPr marL="0" indent="0">
              <a:buNone/>
              <a:defRPr>
                <a:solidFill>
                  <a:schemeClr val="tx2"/>
                </a:solidFill>
              </a:defRPr>
            </a:lvl1pPr>
            <a:lvl2pPr marL="0" indent="0">
              <a:buFontTx/>
              <a:buNone/>
              <a:defRPr sz="1600"/>
            </a:lvl2pPr>
            <a:lvl3pPr marL="187557" indent="0">
              <a:buNone/>
              <a:defRPr/>
            </a:lvl3pPr>
            <a:lvl4pPr marL="375113" indent="0">
              <a:buNone/>
              <a:defRPr/>
            </a:lvl4pPr>
            <a:lvl5pPr marL="56267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9533626"/>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96"/>
            <a:ext cx="8740142" cy="1725788"/>
          </a:xfrm>
        </p:spPr>
        <p:txBody>
          <a:bodyPr>
            <a:spAutoFit/>
          </a:bodyPr>
          <a:lstStyle>
            <a:lvl1pPr>
              <a:defRPr>
                <a:solidFill>
                  <a:schemeClr val="accent2"/>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17097360"/>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96"/>
            <a:ext cx="8740142" cy="1725788"/>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98075451"/>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65" y="1189193"/>
            <a:ext cx="4033911" cy="2032026"/>
          </a:xfrm>
        </p:spPr>
        <p:txBody>
          <a:bodyPr wrap="square">
            <a:spAutoFit/>
          </a:bodyPr>
          <a:lstStyle>
            <a:lvl1pPr marL="0" indent="0">
              <a:spcBef>
                <a:spcPts val="1008"/>
              </a:spcBef>
              <a:buClr>
                <a:schemeClr val="tx1"/>
              </a:buClr>
              <a:buFont typeface="Wingdings" pitchFamily="2" charset="2"/>
              <a:buNone/>
              <a:defRPr sz="3000">
                <a:solidFill>
                  <a:schemeClr val="accent2"/>
                </a:solidFill>
              </a:defRPr>
            </a:lvl1pPr>
            <a:lvl2pPr marL="0" indent="0">
              <a:buNone/>
              <a:defRPr sz="1600"/>
            </a:lvl2pPr>
            <a:lvl3pPr marL="190163" indent="0">
              <a:buNone/>
              <a:tabLst/>
              <a:defRPr sz="1600"/>
            </a:lvl3pPr>
            <a:lvl4pPr marL="377719" indent="0">
              <a:buNone/>
              <a:defRPr/>
            </a:lvl4pPr>
            <a:lvl5pPr marL="56267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97" y="1189193"/>
            <a:ext cx="4033911" cy="2032026"/>
          </a:xfrm>
        </p:spPr>
        <p:txBody>
          <a:bodyPr wrap="square">
            <a:spAutoFit/>
          </a:bodyPr>
          <a:lstStyle>
            <a:lvl1pPr marL="0" indent="0">
              <a:spcBef>
                <a:spcPts val="1008"/>
              </a:spcBef>
              <a:buClr>
                <a:schemeClr val="tx1"/>
              </a:buClr>
              <a:buFont typeface="Wingdings" pitchFamily="2" charset="2"/>
              <a:buNone/>
              <a:defRPr sz="3000">
                <a:solidFill>
                  <a:srgbClr val="68217A"/>
                </a:solidFill>
              </a:defRPr>
            </a:lvl1pPr>
            <a:lvl2pPr marL="0" indent="0">
              <a:buNone/>
              <a:defRPr sz="1600"/>
            </a:lvl2pPr>
            <a:lvl3pPr marL="190163" indent="0">
              <a:buNone/>
              <a:tabLst/>
              <a:defRPr sz="1600"/>
            </a:lvl3pPr>
            <a:lvl4pPr marL="377719" indent="0">
              <a:buNone/>
              <a:defRPr/>
            </a:lvl4pPr>
            <a:lvl5pPr marL="56267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1366712"/>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65" y="1189193"/>
            <a:ext cx="4033911" cy="2032026"/>
          </a:xfrm>
        </p:spPr>
        <p:txBody>
          <a:bodyPr wrap="square">
            <a:spAutoFit/>
          </a:bodyPr>
          <a:lstStyle>
            <a:lvl1pPr marL="0" indent="0">
              <a:spcBef>
                <a:spcPts val="1008"/>
              </a:spcBef>
              <a:buClr>
                <a:schemeClr val="tx1"/>
              </a:buClr>
              <a:buFont typeface="Wingdings" pitchFamily="2" charset="2"/>
              <a:buNone/>
              <a:defRPr sz="3000">
                <a:solidFill>
                  <a:schemeClr val="tx2"/>
                </a:solidFill>
              </a:defRPr>
            </a:lvl1pPr>
            <a:lvl2pPr marL="0" indent="0">
              <a:buNone/>
              <a:defRPr sz="1600"/>
            </a:lvl2pPr>
            <a:lvl3pPr marL="190163" indent="0">
              <a:buNone/>
              <a:tabLst/>
              <a:defRPr sz="1600"/>
            </a:lvl3pPr>
            <a:lvl4pPr marL="377719" indent="0">
              <a:buNone/>
              <a:defRPr/>
            </a:lvl4pPr>
            <a:lvl5pPr marL="56267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97" y="1189193"/>
            <a:ext cx="4033911" cy="2032026"/>
          </a:xfrm>
        </p:spPr>
        <p:txBody>
          <a:bodyPr wrap="square">
            <a:spAutoFit/>
          </a:bodyPr>
          <a:lstStyle>
            <a:lvl1pPr marL="0" indent="0">
              <a:spcBef>
                <a:spcPts val="1008"/>
              </a:spcBef>
              <a:buClr>
                <a:schemeClr val="tx1"/>
              </a:buClr>
              <a:buFont typeface="Wingdings" pitchFamily="2" charset="2"/>
              <a:buNone/>
              <a:defRPr sz="3000">
                <a:solidFill>
                  <a:schemeClr val="tx2"/>
                </a:solidFill>
              </a:defRPr>
            </a:lvl1pPr>
            <a:lvl2pPr marL="0" indent="0">
              <a:buNone/>
              <a:defRPr sz="1600"/>
            </a:lvl2pPr>
            <a:lvl3pPr marL="190163" indent="0">
              <a:buNone/>
              <a:tabLst/>
              <a:defRPr sz="1600"/>
            </a:lvl3pPr>
            <a:lvl4pPr marL="377719" indent="0">
              <a:buNone/>
              <a:defRPr/>
            </a:lvl4pPr>
            <a:lvl5pPr marL="56267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7988994"/>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65" y="1189201"/>
            <a:ext cx="4033911" cy="2099737"/>
          </a:xfrm>
        </p:spPr>
        <p:txBody>
          <a:bodyPr wrap="square">
            <a:spAutoFit/>
          </a:bodyPr>
          <a:lstStyle>
            <a:lvl1pPr marL="235753" indent="-235753">
              <a:spcBef>
                <a:spcPts val="1008"/>
              </a:spcBef>
              <a:buClr>
                <a:schemeClr val="tx1"/>
              </a:buClr>
              <a:buFont typeface="Arial" pitchFamily="34" charset="0"/>
              <a:buChar char="•"/>
              <a:defRPr sz="3000">
                <a:solidFill>
                  <a:srgbClr val="68217A"/>
                </a:solidFill>
              </a:defRPr>
            </a:lvl1pPr>
            <a:lvl2pPr marL="435795" indent="-191328">
              <a:defRPr sz="2000"/>
            </a:lvl2pPr>
            <a:lvl3pPr marL="573986" indent="-138201">
              <a:tabLst/>
              <a:defRPr sz="1600"/>
            </a:lvl3pPr>
            <a:lvl4pPr marL="722793" indent="-148811">
              <a:defRPr/>
            </a:lvl4pPr>
            <a:lvl5pPr marL="860972" indent="-1382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97" y="1189201"/>
            <a:ext cx="4033911" cy="2099737"/>
          </a:xfrm>
        </p:spPr>
        <p:txBody>
          <a:bodyPr wrap="square">
            <a:spAutoFit/>
          </a:bodyPr>
          <a:lstStyle>
            <a:lvl1pPr marL="235753" indent="-235753">
              <a:spcBef>
                <a:spcPts val="1008"/>
              </a:spcBef>
              <a:buClr>
                <a:schemeClr val="tx1"/>
              </a:buClr>
              <a:buFont typeface="Arial" pitchFamily="34" charset="0"/>
              <a:buChar char="•"/>
              <a:defRPr sz="3000">
                <a:solidFill>
                  <a:srgbClr val="68217A"/>
                </a:solidFill>
              </a:defRPr>
            </a:lvl1pPr>
            <a:lvl2pPr marL="435795" indent="-191328">
              <a:defRPr sz="2000"/>
            </a:lvl2pPr>
            <a:lvl3pPr marL="573986" indent="-138201">
              <a:tabLst/>
              <a:defRPr sz="1600"/>
            </a:lvl3pPr>
            <a:lvl4pPr marL="722793" indent="-148811">
              <a:defRPr/>
            </a:lvl4pPr>
            <a:lvl5pPr marL="860972" indent="-1382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657865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35" y="273054"/>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9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35" y="1435123"/>
            <a:ext cx="3008313" cy="4691063"/>
          </a:xfrm>
        </p:spPr>
        <p:txBody>
          <a:bodyPr/>
          <a:lstStyle>
            <a:lvl1pPr marL="0" indent="0">
              <a:buNone/>
              <a:defRPr sz="1400"/>
            </a:lvl1pPr>
            <a:lvl2pPr marL="455646" indent="0">
              <a:buNone/>
              <a:defRPr sz="1200"/>
            </a:lvl2pPr>
            <a:lvl3pPr marL="911294" indent="0">
              <a:buNone/>
              <a:defRPr sz="1000"/>
            </a:lvl3pPr>
            <a:lvl4pPr marL="1366949" indent="0">
              <a:buNone/>
              <a:defRPr sz="900"/>
            </a:lvl4pPr>
            <a:lvl5pPr marL="1822589" indent="0">
              <a:buNone/>
              <a:defRPr sz="900"/>
            </a:lvl5pPr>
            <a:lvl6pPr marL="2278233" indent="0">
              <a:buNone/>
              <a:defRPr sz="900"/>
            </a:lvl6pPr>
            <a:lvl7pPr marL="2733885" indent="0">
              <a:buNone/>
              <a:defRPr sz="900"/>
            </a:lvl7pPr>
            <a:lvl8pPr marL="3189531" indent="0">
              <a:buNone/>
              <a:defRPr sz="900"/>
            </a:lvl8pPr>
            <a:lvl9pPr marL="3645182" indent="0">
              <a:buNone/>
              <a:defRPr sz="900"/>
            </a:lvl9pPr>
          </a:lstStyle>
          <a:p>
            <a:pPr lvl="0"/>
            <a:r>
              <a:rPr lang="en-US" smtClean="0"/>
              <a:t>Click to edit Master text styles</a:t>
            </a: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65" y="1189201"/>
            <a:ext cx="4033911" cy="2099737"/>
          </a:xfrm>
        </p:spPr>
        <p:txBody>
          <a:bodyPr wrap="square">
            <a:spAutoFit/>
          </a:bodyPr>
          <a:lstStyle>
            <a:lvl1pPr marL="235753" indent="-235753">
              <a:spcBef>
                <a:spcPts val="1008"/>
              </a:spcBef>
              <a:buClr>
                <a:schemeClr val="tx2"/>
              </a:buClr>
              <a:buFont typeface="Arial" pitchFamily="34" charset="0"/>
              <a:buChar char="•"/>
              <a:defRPr sz="3000">
                <a:gradFill>
                  <a:gsLst>
                    <a:gs pos="1250">
                      <a:schemeClr val="tx2"/>
                    </a:gs>
                    <a:gs pos="99000">
                      <a:schemeClr val="tx2"/>
                    </a:gs>
                  </a:gsLst>
                  <a:lin ang="5400000" scaled="0"/>
                </a:gradFill>
              </a:defRPr>
            </a:lvl1pPr>
            <a:lvl2pPr marL="435795" indent="-191328">
              <a:defRPr sz="2000"/>
            </a:lvl2pPr>
            <a:lvl3pPr marL="573986" indent="-138201">
              <a:tabLst/>
              <a:defRPr sz="1600"/>
            </a:lvl3pPr>
            <a:lvl4pPr marL="722793" indent="-148811">
              <a:defRPr/>
            </a:lvl4pPr>
            <a:lvl5pPr marL="860972" indent="-1382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97" y="1189201"/>
            <a:ext cx="4033911" cy="2099737"/>
          </a:xfrm>
        </p:spPr>
        <p:txBody>
          <a:bodyPr wrap="square">
            <a:spAutoFit/>
          </a:bodyPr>
          <a:lstStyle>
            <a:lvl1pPr marL="235753" indent="-235753">
              <a:spcBef>
                <a:spcPts val="1008"/>
              </a:spcBef>
              <a:buClr>
                <a:schemeClr val="tx2"/>
              </a:buClr>
              <a:buFont typeface="Arial" pitchFamily="34" charset="0"/>
              <a:buChar char="•"/>
              <a:defRPr sz="3000">
                <a:gradFill>
                  <a:gsLst>
                    <a:gs pos="1250">
                      <a:schemeClr val="tx2"/>
                    </a:gs>
                    <a:gs pos="99000">
                      <a:schemeClr val="tx2"/>
                    </a:gs>
                  </a:gsLst>
                  <a:lin ang="5400000" scaled="0"/>
                </a:gradFill>
              </a:defRPr>
            </a:lvl1pPr>
            <a:lvl2pPr marL="435795" indent="-191328">
              <a:defRPr sz="2000"/>
            </a:lvl2pPr>
            <a:lvl3pPr marL="573986" indent="-138201">
              <a:tabLst/>
              <a:defRPr sz="1600"/>
            </a:lvl3pPr>
            <a:lvl4pPr marL="722793" indent="-148811">
              <a:defRPr/>
            </a:lvl4pPr>
            <a:lvl5pPr marL="860972" indent="-1382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49538415"/>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6" y="2082615"/>
            <a:ext cx="4370071" cy="3586208"/>
          </a:xfrm>
          <a:solidFill>
            <a:schemeClr val="accent1"/>
          </a:solidFill>
        </p:spPr>
        <p:txBody>
          <a:bodyPr wrap="square" tIns="120070" bIns="120070">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163" indent="0">
              <a:buNone/>
              <a:tabLst/>
              <a:defRPr sz="1600">
                <a:solidFill>
                  <a:schemeClr val="bg1"/>
                </a:solidFill>
              </a:defRPr>
            </a:lvl3pPr>
            <a:lvl4pPr marL="377719" indent="0">
              <a:buNone/>
              <a:defRPr>
                <a:solidFill>
                  <a:schemeClr val="bg1"/>
                </a:solidFill>
              </a:defRPr>
            </a:lvl4pPr>
            <a:lvl5pPr marL="562670"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3"/>
          <p:cNvSpPr>
            <a:spLocks noGrp="1"/>
          </p:cNvSpPr>
          <p:nvPr>
            <p:ph type="body" sz="quarter" idx="11"/>
          </p:nvPr>
        </p:nvSpPr>
        <p:spPr>
          <a:xfrm>
            <a:off x="4570940" y="2082615"/>
            <a:ext cx="4370071" cy="3586208"/>
          </a:xfrm>
          <a:solidFill>
            <a:schemeClr val="accent4"/>
          </a:solidFill>
        </p:spPr>
        <p:txBody>
          <a:bodyPr wrap="square" tIns="120070" bIns="120070">
            <a:noAutofit/>
          </a:bodyPr>
          <a:lstStyle>
            <a:lvl1pPr marL="0" indent="0">
              <a:spcBef>
                <a:spcPts val="1008"/>
              </a:spcBef>
              <a:buClr>
                <a:schemeClr val="tx1"/>
              </a:buClr>
              <a:buFont typeface="Wingdings" pitchFamily="2" charset="2"/>
              <a:buNone/>
              <a:defRPr sz="3300">
                <a:solidFill>
                  <a:srgbClr val="FFFFFF"/>
                </a:solidFill>
              </a:defRPr>
            </a:lvl1pPr>
            <a:lvl2pPr marL="0" indent="0">
              <a:spcBef>
                <a:spcPts val="889"/>
              </a:spcBef>
              <a:buNone/>
              <a:defRPr sz="1600">
                <a:solidFill>
                  <a:srgbClr val="FFFFFF"/>
                </a:solidFill>
              </a:defRPr>
            </a:lvl2pPr>
            <a:lvl3pPr marL="190163" indent="0">
              <a:buNone/>
              <a:tabLst/>
              <a:defRPr sz="1600">
                <a:solidFill>
                  <a:srgbClr val="FFFFFF"/>
                </a:solidFill>
              </a:defRPr>
            </a:lvl3pPr>
            <a:lvl4pPr marL="377719" indent="0">
              <a:buNone/>
              <a:defRPr>
                <a:solidFill>
                  <a:srgbClr val="FFFFFF"/>
                </a:solidFill>
              </a:defRPr>
            </a:lvl4pPr>
            <a:lvl5pPr marL="562670" indent="0">
              <a:buNone/>
              <a:tabLst/>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8526029"/>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1" y="2082615"/>
            <a:ext cx="2877524" cy="3586208"/>
          </a:xfrm>
          <a:solidFill>
            <a:schemeClr val="accent2"/>
          </a:solidFill>
        </p:spPr>
        <p:txBody>
          <a:bodyPr wrap="square" tIns="120070" bIns="120070">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163" indent="0">
              <a:buNone/>
              <a:tabLst/>
              <a:defRPr sz="1600">
                <a:solidFill>
                  <a:schemeClr val="bg1"/>
                </a:solidFill>
              </a:defRPr>
            </a:lvl3pPr>
            <a:lvl4pPr marL="377719" indent="0">
              <a:buNone/>
              <a:defRPr>
                <a:solidFill>
                  <a:schemeClr val="bg1"/>
                </a:solidFill>
              </a:defRPr>
            </a:lvl4pPr>
            <a:lvl5pPr marL="562670"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3118696" y="2082615"/>
            <a:ext cx="2877524" cy="3586208"/>
          </a:xfrm>
          <a:solidFill>
            <a:schemeClr val="accent3"/>
          </a:solidFill>
          <a:ln>
            <a:noFill/>
          </a:ln>
        </p:spPr>
        <p:txBody>
          <a:bodyPr wrap="square" tIns="120070" bIns="120070">
            <a:noAutofit/>
          </a:bodyPr>
          <a:lstStyle>
            <a:lvl1pPr marL="0" indent="0">
              <a:spcBef>
                <a:spcPts val="1008"/>
              </a:spcBef>
              <a:buClr>
                <a:schemeClr val="tx1"/>
              </a:buClr>
              <a:buFont typeface="Wingdings" pitchFamily="2" charset="2"/>
              <a:buNone/>
              <a:defRPr sz="3300">
                <a:solidFill>
                  <a:schemeClr val="tx1"/>
                </a:solidFill>
              </a:defRPr>
            </a:lvl1pPr>
            <a:lvl2pPr marL="0" indent="0">
              <a:spcBef>
                <a:spcPts val="889"/>
              </a:spcBef>
              <a:buNone/>
              <a:defRPr sz="1600">
                <a:solidFill>
                  <a:schemeClr val="tx1"/>
                </a:solidFill>
              </a:defRPr>
            </a:lvl2pPr>
            <a:lvl3pPr marL="190163" indent="0">
              <a:buNone/>
              <a:tabLst/>
              <a:defRPr sz="1600">
                <a:solidFill>
                  <a:schemeClr val="tx1"/>
                </a:solidFill>
              </a:defRPr>
            </a:lvl3pPr>
            <a:lvl4pPr marL="377719" indent="0">
              <a:buNone/>
              <a:defRPr>
                <a:solidFill>
                  <a:schemeClr val="tx1"/>
                </a:solidFill>
              </a:defRPr>
            </a:lvl4pPr>
            <a:lvl5pPr marL="562670" indent="0">
              <a:buNone/>
              <a:tabLst/>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2"/>
          </p:nvPr>
        </p:nvSpPr>
        <p:spPr>
          <a:xfrm>
            <a:off x="6033267" y="2082615"/>
            <a:ext cx="2911140" cy="3586208"/>
          </a:xfrm>
          <a:solidFill>
            <a:schemeClr val="accent1"/>
          </a:solidFill>
        </p:spPr>
        <p:txBody>
          <a:bodyPr wrap="square" tIns="120070" bIns="120070">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163" indent="0">
              <a:buNone/>
              <a:tabLst/>
              <a:defRPr sz="1600">
                <a:solidFill>
                  <a:schemeClr val="bg1"/>
                </a:solidFill>
              </a:defRPr>
            </a:lvl3pPr>
            <a:lvl4pPr marL="377719" indent="0">
              <a:buNone/>
              <a:defRPr>
                <a:solidFill>
                  <a:schemeClr val="bg1"/>
                </a:solidFill>
              </a:defRPr>
            </a:lvl4pPr>
            <a:lvl5pPr marL="562670"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3302678"/>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3065976" y="2080735"/>
            <a:ext cx="5878465" cy="608559"/>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1" y="2082615"/>
            <a:ext cx="2877524" cy="3586208"/>
          </a:xfrm>
          <a:solidFill>
            <a:schemeClr val="accent2"/>
          </a:solidFill>
        </p:spPr>
        <p:txBody>
          <a:bodyPr wrap="square" tIns="120070" bIns="120070">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163" indent="0">
              <a:buNone/>
              <a:tabLst/>
              <a:defRPr sz="1600">
                <a:solidFill>
                  <a:schemeClr val="bg1"/>
                </a:solidFill>
              </a:defRPr>
            </a:lvl3pPr>
            <a:lvl4pPr marL="377719" indent="0">
              <a:buNone/>
              <a:defRPr>
                <a:solidFill>
                  <a:schemeClr val="bg1"/>
                </a:solidFill>
              </a:defRPr>
            </a:lvl4pPr>
            <a:lvl5pPr marL="562670"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2166445"/>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99039999"/>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01934" y="2082634"/>
            <a:ext cx="8740142" cy="1097924"/>
          </a:xfrm>
        </p:spPr>
        <p:txBody>
          <a:bodyPr wrap="square">
            <a:spAutoFit/>
          </a:bodyPr>
          <a:lstStyle>
            <a:lvl1pPr marL="0" indent="0">
              <a:spcBef>
                <a:spcPts val="1008"/>
              </a:spcBef>
              <a:buClr>
                <a:schemeClr val="tx1"/>
              </a:buClr>
              <a:buFont typeface="Wingdings" pitchFamily="2" charset="2"/>
              <a:buNone/>
              <a:defRPr sz="4400">
                <a:solidFill>
                  <a:schemeClr val="tx1"/>
                </a:solidFill>
              </a:defRPr>
            </a:lvl1pPr>
            <a:lvl2pPr marL="0" indent="0">
              <a:spcBef>
                <a:spcPts val="889"/>
              </a:spcBef>
              <a:buNone/>
              <a:defRPr sz="1600">
                <a:solidFill>
                  <a:schemeClr val="tx1"/>
                </a:solidFill>
              </a:defRPr>
            </a:lvl2pPr>
            <a:lvl3pPr marL="190163" indent="0">
              <a:buNone/>
              <a:tabLst/>
              <a:defRPr sz="1600">
                <a:solidFill>
                  <a:schemeClr val="tx1"/>
                </a:solidFill>
              </a:defRPr>
            </a:lvl3pPr>
            <a:lvl4pPr marL="377719" indent="0">
              <a:buNone/>
              <a:defRPr>
                <a:solidFill>
                  <a:schemeClr val="tx1"/>
                </a:solidFill>
              </a:defRPr>
            </a:lvl4pPr>
            <a:lvl5pPr marL="562670" indent="0">
              <a:buNone/>
              <a:tabLst/>
              <a:defRPr>
                <a:solidFill>
                  <a:schemeClr val="tx1"/>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978351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6033267" y="2082615"/>
            <a:ext cx="2911140" cy="3586208"/>
          </a:xfrm>
          <a:solidFill>
            <a:schemeClr val="accent3"/>
          </a:solidFill>
        </p:spPr>
        <p:txBody>
          <a:bodyPr wrap="square" tIns="120070" bIns="120070">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163" indent="0">
              <a:buNone/>
              <a:tabLst/>
              <a:defRPr sz="1600">
                <a:solidFill>
                  <a:schemeClr val="bg1"/>
                </a:solidFill>
              </a:defRPr>
            </a:lvl3pPr>
            <a:lvl4pPr marL="377719" indent="0">
              <a:buNone/>
              <a:defRPr>
                <a:solidFill>
                  <a:schemeClr val="bg1"/>
                </a:solidFill>
              </a:defRPr>
            </a:lvl4pPr>
            <a:lvl5pPr marL="562670"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0"/>
          </p:nvPr>
        </p:nvSpPr>
        <p:spPr>
          <a:xfrm>
            <a:off x="201936" y="2082643"/>
            <a:ext cx="5378549" cy="2485997"/>
          </a:xfrm>
        </p:spPr>
        <p:txBody>
          <a:bodyPr wrap="square">
            <a:spAutoFit/>
          </a:bodyPr>
          <a:lstStyle>
            <a:lvl1pPr marL="0" indent="0">
              <a:spcBef>
                <a:spcPts val="1008"/>
              </a:spcBef>
              <a:buClr>
                <a:schemeClr val="tx1"/>
              </a:buClr>
              <a:buFont typeface="Wingdings" pitchFamily="2" charset="2"/>
              <a:buNone/>
              <a:defRPr sz="4400">
                <a:solidFill>
                  <a:schemeClr val="tx1"/>
                </a:solidFill>
              </a:defRPr>
            </a:lvl1pPr>
            <a:lvl2pPr marL="0" indent="0">
              <a:spcBef>
                <a:spcPts val="889"/>
              </a:spcBef>
              <a:buNone/>
              <a:defRPr sz="1600">
                <a:solidFill>
                  <a:schemeClr val="tx1"/>
                </a:solidFill>
              </a:defRPr>
            </a:lvl2pPr>
            <a:lvl3pPr marL="190163" indent="0">
              <a:buNone/>
              <a:tabLst/>
              <a:defRPr sz="1600">
                <a:solidFill>
                  <a:schemeClr val="tx1"/>
                </a:solidFill>
              </a:defRPr>
            </a:lvl3pPr>
            <a:lvl4pPr marL="377719" indent="0">
              <a:buNone/>
              <a:defRPr>
                <a:solidFill>
                  <a:schemeClr val="tx1"/>
                </a:solidFill>
              </a:defRPr>
            </a:lvl4pPr>
            <a:lvl5pPr marL="562670" indent="0">
              <a:buNone/>
              <a:tabLst/>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2707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65" y="1189198"/>
            <a:ext cx="4033911" cy="3095394"/>
          </a:xfrm>
        </p:spPr>
        <p:txBody>
          <a:bodyPr wrap="square">
            <a:spAutoFit/>
          </a:bodyPr>
          <a:lstStyle>
            <a:lvl1pPr marL="0" indent="0">
              <a:spcBef>
                <a:spcPts val="1008"/>
              </a:spcBef>
              <a:buClr>
                <a:schemeClr val="tx1"/>
              </a:buClr>
              <a:buFont typeface="Wingdings" pitchFamily="2" charset="2"/>
              <a:buNone/>
              <a:defRPr sz="4400">
                <a:solidFill>
                  <a:schemeClr val="accent2"/>
                </a:solidFill>
              </a:defRPr>
            </a:lvl1pPr>
            <a:lvl2pPr marL="0" indent="0">
              <a:spcBef>
                <a:spcPts val="889"/>
              </a:spcBef>
              <a:buNone/>
              <a:defRPr sz="1600"/>
            </a:lvl2pPr>
            <a:lvl3pPr marL="190163" indent="0">
              <a:buNone/>
              <a:tabLst/>
              <a:defRPr sz="1600"/>
            </a:lvl3pPr>
            <a:lvl4pPr marL="377719" indent="0">
              <a:buNone/>
              <a:defRPr/>
            </a:lvl4pPr>
            <a:lvl5pPr marL="56267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1"/>
          </p:nvPr>
        </p:nvSpPr>
        <p:spPr>
          <a:xfrm>
            <a:off x="4905825" y="1176725"/>
            <a:ext cx="1983340" cy="2644828"/>
          </a:xfrm>
          <a:solidFill>
            <a:srgbClr val="55C5E9"/>
          </a:solidFill>
        </p:spPr>
        <p:txBody>
          <a:bodyPr wrap="square" tIns="120070" bIns="120070">
            <a:noAutofit/>
          </a:bodyPr>
          <a:lstStyle>
            <a:lvl1pPr marL="0" indent="0">
              <a:spcBef>
                <a:spcPts val="1008"/>
              </a:spcBef>
              <a:buClr>
                <a:schemeClr val="tx1"/>
              </a:buClr>
              <a:buFont typeface="Wingdings" pitchFamily="2" charset="2"/>
              <a:buNone/>
              <a:defRPr sz="3300">
                <a:solidFill>
                  <a:schemeClr val="tx1"/>
                </a:solidFill>
              </a:defRPr>
            </a:lvl1pPr>
            <a:lvl2pPr marL="0" indent="0">
              <a:spcBef>
                <a:spcPts val="889"/>
              </a:spcBef>
              <a:buNone/>
              <a:defRPr sz="1600">
                <a:solidFill>
                  <a:schemeClr val="tx1"/>
                </a:solidFill>
              </a:defRPr>
            </a:lvl2pPr>
            <a:lvl3pPr marL="190163" indent="0">
              <a:buNone/>
              <a:tabLst/>
              <a:defRPr sz="1600">
                <a:solidFill>
                  <a:schemeClr val="bg1"/>
                </a:solidFill>
              </a:defRPr>
            </a:lvl3pPr>
            <a:lvl4pPr marL="377719" indent="0">
              <a:buNone/>
              <a:defRPr>
                <a:solidFill>
                  <a:schemeClr val="bg1"/>
                </a:solidFill>
              </a:defRPr>
            </a:lvl4pPr>
            <a:lvl5pPr marL="562670" indent="0">
              <a:buNone/>
              <a:tabLst/>
              <a:defRPr>
                <a:solidFill>
                  <a:schemeClr val="bg1"/>
                </a:solidFill>
              </a:defRPr>
            </a:lvl5pPr>
          </a:lstStyle>
          <a:p>
            <a:pPr lvl="0"/>
            <a:r>
              <a:rPr lang="en-US" smtClean="0"/>
              <a:t>Click to edit Master text styles</a:t>
            </a:r>
          </a:p>
          <a:p>
            <a:pPr lvl="1"/>
            <a:r>
              <a:rPr lang="en-US" smtClean="0"/>
              <a:t>Second level</a:t>
            </a:r>
          </a:p>
        </p:txBody>
      </p:sp>
      <p:sp>
        <p:nvSpPr>
          <p:cNvPr id="7" name="Text Placeholder 3"/>
          <p:cNvSpPr>
            <a:spLocks noGrp="1"/>
          </p:cNvSpPr>
          <p:nvPr>
            <p:ph type="body" sz="quarter" idx="12"/>
          </p:nvPr>
        </p:nvSpPr>
        <p:spPr>
          <a:xfrm>
            <a:off x="6928618" y="1176725"/>
            <a:ext cx="2016956" cy="2644828"/>
          </a:xfrm>
          <a:solidFill>
            <a:schemeClr val="accent2"/>
          </a:solidFill>
        </p:spPr>
        <p:txBody>
          <a:bodyPr wrap="square" tIns="120070" bIns="120070">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163" indent="0">
              <a:buNone/>
              <a:tabLst/>
              <a:defRPr sz="1600">
                <a:solidFill>
                  <a:schemeClr val="bg1"/>
                </a:solidFill>
              </a:defRPr>
            </a:lvl3pPr>
            <a:lvl4pPr marL="377719" indent="0">
              <a:buNone/>
              <a:defRPr>
                <a:solidFill>
                  <a:schemeClr val="bg1"/>
                </a:solidFill>
              </a:defRPr>
            </a:lvl4pPr>
            <a:lvl5pPr marL="562670" indent="0">
              <a:buNone/>
              <a:tabLst/>
              <a:defRPr>
                <a:solidFill>
                  <a:schemeClr val="bg1"/>
                </a:solidFill>
              </a:defRPr>
            </a:lvl5pPr>
          </a:lstStyle>
          <a:p>
            <a:pPr lvl="0"/>
            <a:r>
              <a:rPr lang="en-US" smtClean="0"/>
              <a:t>Click to edit Master text styles</a:t>
            </a:r>
          </a:p>
          <a:p>
            <a:pPr lvl="1"/>
            <a:r>
              <a:rPr lang="en-US" smtClean="0"/>
              <a:t>Second level</a:t>
            </a:r>
          </a:p>
        </p:txBody>
      </p:sp>
      <p:sp>
        <p:nvSpPr>
          <p:cNvPr id="8" name="Text Placeholder 3"/>
          <p:cNvSpPr>
            <a:spLocks noGrp="1"/>
          </p:cNvSpPr>
          <p:nvPr>
            <p:ph type="body" sz="quarter" idx="13"/>
          </p:nvPr>
        </p:nvSpPr>
        <p:spPr>
          <a:xfrm>
            <a:off x="4905825" y="3867937"/>
            <a:ext cx="1983340" cy="2689656"/>
          </a:xfrm>
          <a:solidFill>
            <a:schemeClr val="accent1"/>
          </a:solidFill>
        </p:spPr>
        <p:txBody>
          <a:bodyPr wrap="square" tIns="120070" bIns="120070">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163" indent="0">
              <a:buNone/>
              <a:tabLst/>
              <a:defRPr sz="1600">
                <a:solidFill>
                  <a:schemeClr val="bg1"/>
                </a:solidFill>
              </a:defRPr>
            </a:lvl3pPr>
            <a:lvl4pPr marL="377719" indent="0">
              <a:buNone/>
              <a:defRPr>
                <a:solidFill>
                  <a:schemeClr val="bg1"/>
                </a:solidFill>
              </a:defRPr>
            </a:lvl4pPr>
            <a:lvl5pPr marL="562670" indent="0">
              <a:buNone/>
              <a:tabLst/>
              <a:defRPr>
                <a:solidFill>
                  <a:schemeClr val="bg1"/>
                </a:solidFill>
              </a:defRPr>
            </a:lvl5pPr>
          </a:lstStyle>
          <a:p>
            <a:pPr lvl="0"/>
            <a:r>
              <a:rPr lang="en-US" smtClean="0"/>
              <a:t>Click to edit Master text styles</a:t>
            </a:r>
          </a:p>
          <a:p>
            <a:pPr lvl="1"/>
            <a:r>
              <a:rPr lang="en-US" smtClean="0"/>
              <a:t>Second level</a:t>
            </a:r>
          </a:p>
        </p:txBody>
      </p:sp>
      <p:sp>
        <p:nvSpPr>
          <p:cNvPr id="9" name="Text Placeholder 3"/>
          <p:cNvSpPr>
            <a:spLocks noGrp="1"/>
          </p:cNvSpPr>
          <p:nvPr>
            <p:ph type="body" sz="quarter" idx="14"/>
          </p:nvPr>
        </p:nvSpPr>
        <p:spPr>
          <a:xfrm>
            <a:off x="6928618" y="3867937"/>
            <a:ext cx="2016956" cy="2689656"/>
          </a:xfrm>
          <a:solidFill>
            <a:schemeClr val="accent5"/>
          </a:solidFill>
        </p:spPr>
        <p:txBody>
          <a:bodyPr wrap="square" tIns="120070" bIns="120070">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163" indent="0">
              <a:buNone/>
              <a:tabLst/>
              <a:defRPr sz="1600">
                <a:solidFill>
                  <a:schemeClr val="bg1"/>
                </a:solidFill>
              </a:defRPr>
            </a:lvl3pPr>
            <a:lvl4pPr marL="377719" indent="0">
              <a:buNone/>
              <a:defRPr>
                <a:solidFill>
                  <a:schemeClr val="bg1"/>
                </a:solidFill>
              </a:defRPr>
            </a:lvl4pPr>
            <a:lvl5pPr marL="562670" indent="0">
              <a:buNone/>
              <a:tabLst/>
              <a:defRPr>
                <a:solidFill>
                  <a:schemeClr val="bg1"/>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69585507"/>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215"/>
            <a:ext cx="8740142" cy="1796217"/>
          </a:xfrm>
          <a:noFill/>
        </p:spPr>
        <p:txBody>
          <a:bodyPr tIns="75023" bIns="75023"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351820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215"/>
            <a:ext cx="8740142" cy="1796217"/>
          </a:xfrm>
          <a:noFill/>
        </p:spPr>
        <p:txBody>
          <a:bodyPr tIns="75023" bIns="75023"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37261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2/24/2009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DA65E0E-9CC3-4660-817A-30CCE6B9CA0F}"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87"/>
            <a:ext cx="5486400" cy="4114800"/>
          </a:xfrm>
        </p:spPr>
        <p:txBody>
          <a:bodyPr/>
          <a:lstStyle>
            <a:lvl1pPr marL="0" indent="0">
              <a:buNone/>
              <a:defRPr sz="3200"/>
            </a:lvl1pPr>
            <a:lvl2pPr marL="455646" indent="0">
              <a:buNone/>
              <a:defRPr sz="2800"/>
            </a:lvl2pPr>
            <a:lvl3pPr marL="911294" indent="0">
              <a:buNone/>
              <a:defRPr sz="2400"/>
            </a:lvl3pPr>
            <a:lvl4pPr marL="1366949" indent="0">
              <a:buNone/>
              <a:defRPr sz="2000"/>
            </a:lvl4pPr>
            <a:lvl5pPr marL="1822589" indent="0">
              <a:buNone/>
              <a:defRPr sz="2000"/>
            </a:lvl5pPr>
            <a:lvl6pPr marL="2278233" indent="0">
              <a:buNone/>
              <a:defRPr sz="2000"/>
            </a:lvl6pPr>
            <a:lvl7pPr marL="2733885" indent="0">
              <a:buNone/>
              <a:defRPr sz="2000"/>
            </a:lvl7pPr>
            <a:lvl8pPr marL="3189531" indent="0">
              <a:buNone/>
              <a:defRPr sz="2000"/>
            </a:lvl8pPr>
            <a:lvl9pPr marL="3645182"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56"/>
            <a:ext cx="5486400" cy="804862"/>
          </a:xfrm>
        </p:spPr>
        <p:txBody>
          <a:bodyPr/>
          <a:lstStyle>
            <a:lvl1pPr marL="0" indent="0">
              <a:buNone/>
              <a:defRPr sz="1400"/>
            </a:lvl1pPr>
            <a:lvl2pPr marL="455646" indent="0">
              <a:buNone/>
              <a:defRPr sz="1200"/>
            </a:lvl2pPr>
            <a:lvl3pPr marL="911294" indent="0">
              <a:buNone/>
              <a:defRPr sz="1000"/>
            </a:lvl3pPr>
            <a:lvl4pPr marL="1366949" indent="0">
              <a:buNone/>
              <a:defRPr sz="900"/>
            </a:lvl4pPr>
            <a:lvl5pPr marL="1822589" indent="0">
              <a:buNone/>
              <a:defRPr sz="900"/>
            </a:lvl5pPr>
            <a:lvl6pPr marL="2278233" indent="0">
              <a:buNone/>
              <a:defRPr sz="900"/>
            </a:lvl6pPr>
            <a:lvl7pPr marL="2733885" indent="0">
              <a:buNone/>
              <a:defRPr sz="900"/>
            </a:lvl7pPr>
            <a:lvl8pPr marL="3189531" indent="0">
              <a:buNone/>
              <a:defRPr sz="900"/>
            </a:lvl8pPr>
            <a:lvl9pPr marL="3645182" indent="0">
              <a:buNone/>
              <a:defRPr sz="900"/>
            </a:lvl9pPr>
          </a:lstStyle>
          <a:p>
            <a:pPr lvl="0"/>
            <a:r>
              <a:rPr lang="en-US" smtClean="0"/>
              <a:t>Click to edit Master text styles</a:t>
            </a: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215"/>
            <a:ext cx="8740142" cy="1796217"/>
          </a:xfrm>
          <a:noFill/>
        </p:spPr>
        <p:txBody>
          <a:bodyPr tIns="75023" bIns="75023" anchor="t" anchorCtr="0"/>
          <a:lstStyle>
            <a:lvl1pPr>
              <a:defRPr sz="7200" spc="-82"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31970974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12580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2559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230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9230579"/>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269" tIns="38269" rIns="38269" bIns="38269" numCol="1" spcCol="0" rtlCol="0" fromWordArt="0" anchor="ctr" anchorCtr="0" forceAA="0" compatLnSpc="1">
            <a:prstTxWarp prst="textNoShape">
              <a:avLst/>
            </a:prstTxWarp>
            <a:noAutofit/>
          </a:bodyPr>
          <a:lstStyle/>
          <a:p>
            <a:pPr algn="ctr" defTabSz="765058"/>
            <a:endParaRPr lang="en-US" sz="15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68" y="1197343"/>
            <a:ext cx="8740141" cy="1642689"/>
          </a:xfrm>
        </p:spPr>
        <p:txBody>
          <a:bodyPr/>
          <a:lstStyle>
            <a:lvl1pPr marL="0" indent="0">
              <a:buNone/>
              <a:defRPr sz="2700">
                <a:gradFill>
                  <a:gsLst>
                    <a:gs pos="1250">
                      <a:srgbClr val="000000"/>
                    </a:gs>
                    <a:gs pos="100000">
                      <a:srgbClr val="000000"/>
                    </a:gs>
                  </a:gsLst>
                  <a:lin ang="5400000" scaled="0"/>
                </a:gradFill>
                <a:latin typeface="Segoe UI" pitchFamily="34" charset="0"/>
                <a:cs typeface="Segoe UI" pitchFamily="34" charset="0"/>
              </a:defRPr>
            </a:lvl1pPr>
            <a:lvl2pPr marL="284331" indent="0">
              <a:buNone/>
              <a:defRPr>
                <a:gradFill>
                  <a:gsLst>
                    <a:gs pos="1250">
                      <a:srgbClr val="000000"/>
                    </a:gs>
                    <a:gs pos="100000">
                      <a:srgbClr val="000000"/>
                    </a:gs>
                  </a:gsLst>
                  <a:lin ang="5400000" scaled="0"/>
                </a:gradFill>
                <a:latin typeface="Segoe UI" pitchFamily="34" charset="0"/>
                <a:cs typeface="Segoe UI" pitchFamily="34" charset="0"/>
              </a:defRPr>
            </a:lvl2pPr>
            <a:lvl3pPr marL="479651" indent="0">
              <a:buNone/>
              <a:defRPr>
                <a:gradFill>
                  <a:gsLst>
                    <a:gs pos="1250">
                      <a:srgbClr val="000000"/>
                    </a:gs>
                    <a:gs pos="100000">
                      <a:srgbClr val="000000"/>
                    </a:gs>
                  </a:gsLst>
                  <a:lin ang="5400000" scaled="0"/>
                </a:gradFill>
                <a:latin typeface="Segoe UI" pitchFamily="34" charset="0"/>
                <a:cs typeface="Segoe UI" pitchFamily="34" charset="0"/>
              </a:defRPr>
            </a:lvl3pPr>
            <a:lvl4pPr marL="668320" indent="0">
              <a:buNone/>
              <a:defRPr>
                <a:gradFill>
                  <a:gsLst>
                    <a:gs pos="1250">
                      <a:srgbClr val="000000"/>
                    </a:gs>
                    <a:gs pos="100000">
                      <a:srgbClr val="000000"/>
                    </a:gs>
                  </a:gsLst>
                  <a:lin ang="5400000" scaled="0"/>
                </a:gradFill>
                <a:latin typeface="Segoe UI" pitchFamily="34" charset="0"/>
                <a:cs typeface="Segoe UI" pitchFamily="34" charset="0"/>
              </a:defRPr>
            </a:lvl4pPr>
            <a:lvl5pPr marL="86230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3231934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1189202"/>
            <a:ext cx="8740142" cy="2005865"/>
          </a:xfrm>
          <a:prstGeom prst="rect">
            <a:avLst/>
          </a:prstGeom>
        </p:spPr>
        <p:txBody>
          <a:bodyPr/>
          <a:lstStyle>
            <a:lvl1pPr marL="238353" indent="-238353">
              <a:buClr>
                <a:schemeClr val="tx1"/>
              </a:buClr>
              <a:buSzPct val="90000"/>
              <a:buFont typeface="Arial" pitchFamily="34" charset="0"/>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68893" indent="-230542">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07257" indent="-238353">
              <a:buClr>
                <a:schemeClr val="tx1"/>
              </a:buClr>
              <a:buSzPct val="90000"/>
              <a:buFont typeface="Arial" pitchFamily="34" charset="0"/>
              <a:buChar char="•"/>
              <a:defRPr sz="23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4805" indent="-187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82366" indent="-187557">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238884"/>
            <a:ext cx="9144001" cy="619125"/>
          </a:xfrm>
          <a:prstGeom prst="rect">
            <a:avLst/>
          </a:prstGeom>
          <a:solidFill>
            <a:srgbClr val="FFFF99"/>
          </a:solidFill>
        </p:spPr>
        <p:txBody>
          <a:bodyPr wrap="square" lIns="127535" tIns="63766" rIns="127535" bIns="63766"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712906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9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7518" cy="6858000"/>
          </a:xfrm>
          <a:prstGeom prst="rect">
            <a:avLst/>
          </a:prstGeom>
        </p:spPr>
      </p:pic>
      <p:sp>
        <p:nvSpPr>
          <p:cNvPr id="2" name="Title 1"/>
          <p:cNvSpPr>
            <a:spLocks noGrp="1"/>
          </p:cNvSpPr>
          <p:nvPr>
            <p:ph type="title" hasCustomPrompt="1"/>
          </p:nvPr>
        </p:nvSpPr>
        <p:spPr>
          <a:xfrm>
            <a:off x="201695" y="268966"/>
            <a:ext cx="3489822" cy="1445800"/>
          </a:xfrm>
          <a:noFill/>
        </p:spPr>
        <p:txBody>
          <a:bodyPr tIns="75023" bIns="75023" anchor="t" anchorCtr="0"/>
          <a:lstStyle>
            <a:lvl1pPr>
              <a:defRPr sz="7200" spc="-82" baseline="0">
                <a:gradFill>
                  <a:gsLst>
                    <a:gs pos="100000">
                      <a:schemeClr val="tx1"/>
                    </a:gs>
                    <a:gs pos="0">
                      <a:schemeClr val="tx1"/>
                    </a:gs>
                  </a:gsLst>
                  <a:lin ang="5400000" scaled="0"/>
                </a:gradFill>
              </a:defRPr>
            </a:lvl1pPr>
          </a:lstStyle>
          <a:p>
            <a:r>
              <a:rPr lang="en-US" dirty="0" smtClean="0"/>
              <a:t>Demo</a:t>
            </a:r>
            <a:endParaRPr lang="en-US" dirty="0"/>
          </a:p>
        </p:txBody>
      </p:sp>
      <p:sp>
        <p:nvSpPr>
          <p:cNvPr id="8" name="Text Placeholder 8"/>
          <p:cNvSpPr>
            <a:spLocks noGrp="1"/>
          </p:cNvSpPr>
          <p:nvPr>
            <p:ph type="body" sz="quarter" idx="10" hasCustomPrompt="1"/>
          </p:nvPr>
        </p:nvSpPr>
        <p:spPr>
          <a:xfrm>
            <a:off x="201697" y="3182442"/>
            <a:ext cx="4119186" cy="608559"/>
          </a:xfrm>
        </p:spPr>
        <p:txBody>
          <a:bodyPr/>
          <a:lstStyle>
            <a:lvl1pPr marL="0" indent="0">
              <a:buNone/>
              <a:defRPr sz="3300" baseline="0"/>
            </a:lvl1pPr>
          </a:lstStyle>
          <a:p>
            <a:pPr lvl="0"/>
            <a:r>
              <a:rPr lang="es-ES" dirty="0" smtClean="0"/>
              <a:t>Demo </a:t>
            </a:r>
            <a:r>
              <a:rPr lang="es-ES" dirty="0" err="1" smtClean="0"/>
              <a:t>title</a:t>
            </a:r>
            <a:endParaRPr lang="es-ES" dirty="0"/>
          </a:p>
        </p:txBody>
      </p:sp>
    </p:spTree>
    <p:extLst>
      <p:ext uri="{BB962C8B-B14F-4D97-AF65-F5344CB8AC3E}">
        <p14:creationId xmlns:p14="http://schemas.microsoft.com/office/powerpoint/2010/main" val="23077912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2704" cy="6858000"/>
          </a:xfrm>
          <a:prstGeom prst="rect">
            <a:avLst/>
          </a:prstGeom>
        </p:spPr>
      </p:pic>
      <p:sp>
        <p:nvSpPr>
          <p:cNvPr id="5" name="Text Placeholder 4"/>
          <p:cNvSpPr>
            <a:spLocks noGrp="1"/>
          </p:cNvSpPr>
          <p:nvPr>
            <p:ph type="body" sz="quarter" idx="12" hasCustomPrompt="1"/>
          </p:nvPr>
        </p:nvSpPr>
        <p:spPr>
          <a:xfrm>
            <a:off x="203333" y="4777550"/>
            <a:ext cx="5378549" cy="1794661"/>
          </a:xfrm>
          <a:noFill/>
        </p:spPr>
        <p:txBody>
          <a:bodyPr lIns="120048" tIns="90046" rIns="120048" bIns="90046">
            <a:noAutofit/>
          </a:bodyPr>
          <a:lstStyle>
            <a:lvl1pPr marL="0" indent="0">
              <a:spcBef>
                <a:spcPts val="0"/>
              </a:spcBef>
              <a:buNone/>
              <a:defRPr sz="2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2976098"/>
            <a:ext cx="5378549" cy="1801436"/>
          </a:xfrm>
          <a:noFill/>
        </p:spPr>
        <p:txBody>
          <a:bodyPr lIns="120048" tIns="75031" rIns="120048" bIns="75031" anchor="t" anchorCtr="0"/>
          <a:lstStyle>
            <a:lvl1pPr>
              <a:defRPr sz="4100" spc="-82"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472597" y="6380962"/>
            <a:ext cx="739551" cy="191269"/>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44" y="2084172"/>
            <a:ext cx="2017213" cy="474706"/>
          </a:xfrm>
          <a:prstGeom prst="rect">
            <a:avLst/>
          </a:prstGeom>
        </p:spPr>
      </p:pic>
    </p:spTree>
    <p:extLst>
      <p:ext uri="{BB962C8B-B14F-4D97-AF65-F5344CB8AC3E}">
        <p14:creationId xmlns:p14="http://schemas.microsoft.com/office/powerpoint/2010/main" val="2244530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 y="0"/>
            <a:ext cx="9142703" cy="6858000"/>
          </a:xfrm>
          <a:prstGeom prst="rect">
            <a:avLst/>
          </a:prstGeom>
        </p:spPr>
      </p:pic>
      <p:sp>
        <p:nvSpPr>
          <p:cNvPr id="5" name="Text Placeholder 4"/>
          <p:cNvSpPr>
            <a:spLocks noGrp="1"/>
          </p:cNvSpPr>
          <p:nvPr>
            <p:ph type="body" sz="quarter" idx="12" hasCustomPrompt="1"/>
          </p:nvPr>
        </p:nvSpPr>
        <p:spPr>
          <a:xfrm>
            <a:off x="203333" y="4777550"/>
            <a:ext cx="5378549" cy="1794661"/>
          </a:xfrm>
          <a:noFill/>
        </p:spPr>
        <p:txBody>
          <a:bodyPr lIns="120048" tIns="90046" rIns="120048" bIns="90046">
            <a:noAutofit/>
          </a:bodyPr>
          <a:lstStyle>
            <a:lvl1pPr marL="0" indent="0">
              <a:spcBef>
                <a:spcPts val="0"/>
              </a:spcBef>
              <a:buNone/>
              <a:defRPr sz="2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2976098"/>
            <a:ext cx="5378549" cy="1801436"/>
          </a:xfrm>
          <a:noFill/>
        </p:spPr>
        <p:txBody>
          <a:bodyPr lIns="120048" tIns="75031" rIns="120048" bIns="75031" anchor="t" anchorCtr="0"/>
          <a:lstStyle>
            <a:lvl1pPr>
              <a:defRPr sz="4100" spc="-82"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44" y="2084172"/>
            <a:ext cx="2017213" cy="47470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7472597" y="6380962"/>
            <a:ext cx="739551" cy="191269"/>
          </a:xfrm>
          <a:prstGeom prst="rect">
            <a:avLst/>
          </a:prstGeom>
          <a:noFill/>
        </p:spPr>
      </p:pic>
    </p:spTree>
    <p:extLst>
      <p:ext uri="{BB962C8B-B14F-4D97-AF65-F5344CB8AC3E}">
        <p14:creationId xmlns:p14="http://schemas.microsoft.com/office/powerpoint/2010/main" val="3040482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 y="33"/>
            <a:ext cx="9142703"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886825"/>
            <a:ext cx="2365638" cy="883460"/>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801" y="6308981"/>
            <a:ext cx="922389" cy="345606"/>
          </a:xfrm>
          <a:prstGeom prst="rect">
            <a:avLst/>
          </a:prstGeom>
        </p:spPr>
      </p:pic>
      <p:sp>
        <p:nvSpPr>
          <p:cNvPr id="5" name="Text Placeholder 4"/>
          <p:cNvSpPr>
            <a:spLocks noGrp="1"/>
          </p:cNvSpPr>
          <p:nvPr>
            <p:ph type="body" sz="quarter" idx="12" hasCustomPrompt="1"/>
          </p:nvPr>
        </p:nvSpPr>
        <p:spPr>
          <a:xfrm>
            <a:off x="203333" y="5491418"/>
            <a:ext cx="5378549" cy="1366621"/>
          </a:xfrm>
          <a:noFill/>
        </p:spPr>
        <p:txBody>
          <a:bodyPr lIns="120048" tIns="90046" rIns="120048" bIns="90046">
            <a:noAutofit/>
          </a:bodyPr>
          <a:lstStyle>
            <a:lvl1pPr marL="0" indent="0">
              <a:spcBef>
                <a:spcPts val="0"/>
              </a:spcBef>
              <a:buNone/>
              <a:defRPr sz="25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048" tIns="75031" rIns="120048" bIns="75031" anchor="t" anchorCtr="0"/>
          <a:lstStyle>
            <a:lvl1pPr>
              <a:defRPr sz="4100" spc="-82"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1780267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3"/>
            <a:ext cx="9142702"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886825"/>
            <a:ext cx="2365638" cy="883460"/>
          </a:xfrm>
          <a:prstGeom prst="rect">
            <a:avLst/>
          </a:prstGeom>
        </p:spPr>
      </p:pic>
      <p:sp>
        <p:nvSpPr>
          <p:cNvPr id="5" name="Text Placeholder 4"/>
          <p:cNvSpPr>
            <a:spLocks noGrp="1"/>
          </p:cNvSpPr>
          <p:nvPr>
            <p:ph type="body" sz="quarter" idx="12" hasCustomPrompt="1"/>
          </p:nvPr>
        </p:nvSpPr>
        <p:spPr>
          <a:xfrm>
            <a:off x="203333" y="5491418"/>
            <a:ext cx="5378549" cy="1366621"/>
          </a:xfrm>
          <a:noFill/>
        </p:spPr>
        <p:txBody>
          <a:bodyPr lIns="120048" tIns="90046" rIns="120048" bIns="90046">
            <a:noAutofit/>
          </a:bodyPr>
          <a:lstStyle>
            <a:lvl1pPr marL="0" indent="0">
              <a:spcBef>
                <a:spcPts val="0"/>
              </a:spcBef>
              <a:buNone/>
              <a:defRPr sz="25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048" tIns="75031" rIns="120048" bIns="75031" anchor="t" anchorCtr="0"/>
          <a:lstStyle>
            <a:lvl1pPr>
              <a:defRPr sz="4100" spc="-82"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801" y="6308981"/>
            <a:ext cx="922389" cy="345606"/>
          </a:xfrm>
          <a:prstGeom prst="rect">
            <a:avLst/>
          </a:prstGeom>
        </p:spPr>
      </p:pic>
    </p:spTree>
    <p:extLst>
      <p:ext uri="{BB962C8B-B14F-4D97-AF65-F5344CB8AC3E}">
        <p14:creationId xmlns:p14="http://schemas.microsoft.com/office/powerpoint/2010/main" val="877481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 y="0"/>
            <a:ext cx="9142703" cy="6858000"/>
          </a:xfrm>
          <a:prstGeom prst="rect">
            <a:avLst/>
          </a:prstGeom>
        </p:spPr>
      </p:pic>
      <p:sp>
        <p:nvSpPr>
          <p:cNvPr id="2" name="Title 1"/>
          <p:cNvSpPr>
            <a:spLocks noGrp="1"/>
          </p:cNvSpPr>
          <p:nvPr>
            <p:ph type="title" hasCustomPrompt="1"/>
          </p:nvPr>
        </p:nvSpPr>
        <p:spPr>
          <a:xfrm>
            <a:off x="201933" y="269005"/>
            <a:ext cx="5378549" cy="1796217"/>
          </a:xfrm>
          <a:noFill/>
        </p:spPr>
        <p:txBody>
          <a:bodyPr tIns="75031" bIns="75031"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050135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 y="33"/>
            <a:ext cx="9142703" cy="6857999"/>
          </a:xfrm>
          <a:prstGeom prst="rect">
            <a:avLst/>
          </a:prstGeom>
        </p:spPr>
      </p:pic>
      <p:sp>
        <p:nvSpPr>
          <p:cNvPr id="2" name="Title 1"/>
          <p:cNvSpPr>
            <a:spLocks noGrp="1"/>
          </p:cNvSpPr>
          <p:nvPr>
            <p:ph type="title" hasCustomPrompt="1"/>
          </p:nvPr>
        </p:nvSpPr>
        <p:spPr>
          <a:xfrm>
            <a:off x="201933" y="269005"/>
            <a:ext cx="5378549" cy="1796217"/>
          </a:xfrm>
          <a:noFill/>
        </p:spPr>
        <p:txBody>
          <a:bodyPr tIns="75031" bIns="75031"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41190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 y="33"/>
            <a:ext cx="9142703" cy="6857999"/>
          </a:xfrm>
          <a:prstGeom prst="rect">
            <a:avLst/>
          </a:prstGeom>
        </p:spPr>
      </p:pic>
      <p:sp>
        <p:nvSpPr>
          <p:cNvPr id="2" name="Title 1"/>
          <p:cNvSpPr>
            <a:spLocks noGrp="1"/>
          </p:cNvSpPr>
          <p:nvPr>
            <p:ph type="title" hasCustomPrompt="1"/>
          </p:nvPr>
        </p:nvSpPr>
        <p:spPr>
          <a:xfrm>
            <a:off x="201933" y="269005"/>
            <a:ext cx="5378549" cy="1796217"/>
          </a:xfrm>
          <a:noFill/>
        </p:spPr>
        <p:txBody>
          <a:bodyPr tIns="75031" bIns="75031"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6934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7518" cy="6858000"/>
          </a:xfrm>
          <a:prstGeom prst="rect">
            <a:avLst/>
          </a:prstGeom>
        </p:spPr>
      </p:pic>
      <p:sp>
        <p:nvSpPr>
          <p:cNvPr id="2" name="Title 1"/>
          <p:cNvSpPr>
            <a:spLocks noGrp="1"/>
          </p:cNvSpPr>
          <p:nvPr>
            <p:ph type="title" hasCustomPrompt="1"/>
          </p:nvPr>
        </p:nvSpPr>
        <p:spPr>
          <a:xfrm>
            <a:off x="201929" y="268973"/>
            <a:ext cx="3489822" cy="4401047"/>
          </a:xfrm>
          <a:noFill/>
        </p:spPr>
        <p:txBody>
          <a:bodyPr tIns="75031" bIns="75031" anchor="t" anchorCtr="0"/>
          <a:lstStyle>
            <a:lvl1pPr>
              <a:defRPr sz="7200" spc="-82"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11166127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
            <a:ext cx="9144000" cy="6855863"/>
          </a:xfrm>
          <a:prstGeom prst="rect">
            <a:avLst/>
          </a:prstGeom>
        </p:spPr>
      </p:pic>
      <p:sp>
        <p:nvSpPr>
          <p:cNvPr id="2" name="Title 1"/>
          <p:cNvSpPr>
            <a:spLocks noGrp="1"/>
          </p:cNvSpPr>
          <p:nvPr>
            <p:ph type="title" hasCustomPrompt="1"/>
          </p:nvPr>
        </p:nvSpPr>
        <p:spPr>
          <a:xfrm>
            <a:off x="201933" y="269005"/>
            <a:ext cx="5378549" cy="1796217"/>
          </a:xfrm>
          <a:noFill/>
        </p:spPr>
        <p:txBody>
          <a:bodyPr tIns="75031" bIns="75031" anchor="t" anchorCtr="0"/>
          <a:lstStyle>
            <a:lvl1pPr>
              <a:defRPr sz="7200" spc="-82" baseline="0">
                <a:gradFill>
                  <a:gsLst>
                    <a:gs pos="100000">
                      <a:schemeClr val="tx1"/>
                    </a:gs>
                    <a:gs pos="0">
                      <a:schemeClr val="tx1"/>
                    </a:gs>
                  </a:gsLst>
                  <a:lin ang="5400000" scaled="0"/>
                </a:gradFill>
              </a:defRPr>
            </a:lvl1pPr>
          </a:lstStyle>
          <a:p>
            <a:r>
              <a:rPr lang="en-US" dirty="0" smtClean="0"/>
              <a:t>Announcing</a:t>
            </a:r>
            <a:endParaRPr lang="en-US" dirty="0"/>
          </a:p>
        </p:txBody>
      </p:sp>
    </p:spTree>
    <p:extLst>
      <p:ext uri="{BB962C8B-B14F-4D97-AF65-F5344CB8AC3E}">
        <p14:creationId xmlns:p14="http://schemas.microsoft.com/office/powerpoint/2010/main" val="40681367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7518" cy="6858000"/>
          </a:xfrm>
          <a:prstGeom prst="rect">
            <a:avLst/>
          </a:prstGeom>
        </p:spPr>
      </p:pic>
      <p:sp>
        <p:nvSpPr>
          <p:cNvPr id="2" name="Title 1"/>
          <p:cNvSpPr>
            <a:spLocks noGrp="1"/>
          </p:cNvSpPr>
          <p:nvPr>
            <p:ph type="title" hasCustomPrompt="1"/>
          </p:nvPr>
        </p:nvSpPr>
        <p:spPr>
          <a:xfrm>
            <a:off x="201933" y="269005"/>
            <a:ext cx="5378549" cy="1796217"/>
          </a:xfrm>
          <a:noFill/>
        </p:spPr>
        <p:txBody>
          <a:bodyPr tIns="75031" bIns="75031" anchor="t" anchorCtr="0"/>
          <a:lstStyle>
            <a:lvl1pPr>
              <a:defRPr sz="7200" spc="-82" baseline="0">
                <a:gradFill>
                  <a:gsLst>
                    <a:gs pos="100000">
                      <a:schemeClr val="tx1"/>
                    </a:gs>
                    <a:gs pos="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41469349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1" y="1189193"/>
            <a:ext cx="8740142" cy="1658094"/>
          </a:xfrm>
        </p:spPr>
        <p:txBody>
          <a:bodyPr/>
          <a:lstStyle>
            <a:lvl1pPr marL="0" indent="0">
              <a:buNone/>
              <a:defRPr>
                <a:solidFill>
                  <a:schemeClr val="accent2"/>
                </a:solidFill>
              </a:defRPr>
            </a:lvl1pPr>
            <a:lvl2pPr marL="0" indent="0">
              <a:buFontTx/>
              <a:buNone/>
              <a:defRPr sz="1600"/>
            </a:lvl2pPr>
            <a:lvl3pPr marL="187577" indent="0">
              <a:buNone/>
              <a:defRPr/>
            </a:lvl3pPr>
            <a:lvl4pPr marL="375153" indent="0">
              <a:buNone/>
              <a:defRPr/>
            </a:lvl4pPr>
            <a:lvl5pPr marL="56273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9773997"/>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1" y="1189193"/>
            <a:ext cx="8740142" cy="1658094"/>
          </a:xfrm>
        </p:spPr>
        <p:txBody>
          <a:bodyPr/>
          <a:lstStyle>
            <a:lvl1pPr marL="0" indent="0">
              <a:buNone/>
              <a:defRPr>
                <a:solidFill>
                  <a:schemeClr val="tx2"/>
                </a:solidFill>
              </a:defRPr>
            </a:lvl1pPr>
            <a:lvl2pPr marL="0" indent="0">
              <a:buFontTx/>
              <a:buNone/>
              <a:defRPr sz="1600"/>
            </a:lvl2pPr>
            <a:lvl3pPr marL="187577" indent="0">
              <a:buNone/>
              <a:defRPr/>
            </a:lvl3pPr>
            <a:lvl4pPr marL="375153" indent="0">
              <a:buNone/>
              <a:defRPr/>
            </a:lvl4pPr>
            <a:lvl5pPr marL="56273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4512654"/>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9900" y="381042"/>
            <a:ext cx="2095500"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381042"/>
            <a:ext cx="6134100"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99"/>
            <a:ext cx="8740142" cy="1725805"/>
          </a:xfrm>
        </p:spPr>
        <p:txBody>
          <a:bodyPr>
            <a:spAutoFit/>
          </a:bodyPr>
          <a:lstStyle>
            <a:lvl1pPr>
              <a:defRPr>
                <a:solidFill>
                  <a:schemeClr val="accent2"/>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75778036"/>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99"/>
            <a:ext cx="8740142" cy="1725805"/>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5832645"/>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65" y="1189193"/>
            <a:ext cx="4033911" cy="2032042"/>
          </a:xfrm>
        </p:spPr>
        <p:txBody>
          <a:bodyPr wrap="square">
            <a:spAutoFit/>
          </a:bodyPr>
          <a:lstStyle>
            <a:lvl1pPr marL="0" indent="0">
              <a:spcBef>
                <a:spcPts val="1008"/>
              </a:spcBef>
              <a:buClr>
                <a:schemeClr val="tx1"/>
              </a:buClr>
              <a:buFont typeface="Wingdings" pitchFamily="2" charset="2"/>
              <a:buNone/>
              <a:defRPr sz="3000">
                <a:solidFill>
                  <a:schemeClr val="accent2"/>
                </a:solidFill>
              </a:defRPr>
            </a:lvl1pPr>
            <a:lvl2pPr marL="0" indent="0">
              <a:buNone/>
              <a:defRPr sz="1600"/>
            </a:lvl2pPr>
            <a:lvl3pPr marL="190184" indent="0">
              <a:buNone/>
              <a:tabLst/>
              <a:defRPr sz="1600"/>
            </a:lvl3pPr>
            <a:lvl4pPr marL="377759" indent="0">
              <a:buNone/>
              <a:defRPr/>
            </a:lvl4pPr>
            <a:lvl5pPr marL="56273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94" y="1189193"/>
            <a:ext cx="4033911" cy="2032042"/>
          </a:xfrm>
        </p:spPr>
        <p:txBody>
          <a:bodyPr wrap="square">
            <a:spAutoFit/>
          </a:bodyPr>
          <a:lstStyle>
            <a:lvl1pPr marL="0" indent="0">
              <a:spcBef>
                <a:spcPts val="1008"/>
              </a:spcBef>
              <a:buClr>
                <a:schemeClr val="tx1"/>
              </a:buClr>
              <a:buFont typeface="Wingdings" pitchFamily="2" charset="2"/>
              <a:buNone/>
              <a:defRPr sz="3000">
                <a:solidFill>
                  <a:srgbClr val="68217A"/>
                </a:solidFill>
              </a:defRPr>
            </a:lvl1pPr>
            <a:lvl2pPr marL="0" indent="0">
              <a:buNone/>
              <a:defRPr sz="1600"/>
            </a:lvl2pPr>
            <a:lvl3pPr marL="190184" indent="0">
              <a:buNone/>
              <a:tabLst/>
              <a:defRPr sz="1600"/>
            </a:lvl3pPr>
            <a:lvl4pPr marL="377759" indent="0">
              <a:buNone/>
              <a:defRPr/>
            </a:lvl4pPr>
            <a:lvl5pPr marL="56273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6483395"/>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65" y="1189193"/>
            <a:ext cx="4033911" cy="2032042"/>
          </a:xfrm>
        </p:spPr>
        <p:txBody>
          <a:bodyPr wrap="square">
            <a:spAutoFit/>
          </a:bodyPr>
          <a:lstStyle>
            <a:lvl1pPr marL="0" indent="0">
              <a:spcBef>
                <a:spcPts val="1008"/>
              </a:spcBef>
              <a:buClr>
                <a:schemeClr val="tx1"/>
              </a:buClr>
              <a:buFont typeface="Wingdings" pitchFamily="2" charset="2"/>
              <a:buNone/>
              <a:defRPr sz="3000">
                <a:solidFill>
                  <a:schemeClr val="tx2"/>
                </a:solidFill>
              </a:defRPr>
            </a:lvl1pPr>
            <a:lvl2pPr marL="0" indent="0">
              <a:buNone/>
              <a:defRPr sz="1600"/>
            </a:lvl2pPr>
            <a:lvl3pPr marL="190184" indent="0">
              <a:buNone/>
              <a:tabLst/>
              <a:defRPr sz="1600"/>
            </a:lvl3pPr>
            <a:lvl4pPr marL="377759" indent="0">
              <a:buNone/>
              <a:defRPr/>
            </a:lvl4pPr>
            <a:lvl5pPr marL="56273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94" y="1189193"/>
            <a:ext cx="4033911" cy="2032042"/>
          </a:xfrm>
        </p:spPr>
        <p:txBody>
          <a:bodyPr wrap="square">
            <a:spAutoFit/>
          </a:bodyPr>
          <a:lstStyle>
            <a:lvl1pPr marL="0" indent="0">
              <a:spcBef>
                <a:spcPts val="1008"/>
              </a:spcBef>
              <a:buClr>
                <a:schemeClr val="tx1"/>
              </a:buClr>
              <a:buFont typeface="Wingdings" pitchFamily="2" charset="2"/>
              <a:buNone/>
              <a:defRPr sz="3000">
                <a:solidFill>
                  <a:schemeClr val="tx2"/>
                </a:solidFill>
              </a:defRPr>
            </a:lvl1pPr>
            <a:lvl2pPr marL="0" indent="0">
              <a:buNone/>
              <a:defRPr sz="1600"/>
            </a:lvl2pPr>
            <a:lvl3pPr marL="190184" indent="0">
              <a:buNone/>
              <a:tabLst/>
              <a:defRPr sz="1600"/>
            </a:lvl3pPr>
            <a:lvl4pPr marL="377759" indent="0">
              <a:buNone/>
              <a:defRPr/>
            </a:lvl4pPr>
            <a:lvl5pPr marL="56273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675060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65" y="1189199"/>
            <a:ext cx="4033911" cy="2099753"/>
          </a:xfrm>
        </p:spPr>
        <p:txBody>
          <a:bodyPr wrap="square">
            <a:spAutoFit/>
          </a:bodyPr>
          <a:lstStyle>
            <a:lvl1pPr marL="235778" indent="-235778">
              <a:spcBef>
                <a:spcPts val="1008"/>
              </a:spcBef>
              <a:buClr>
                <a:schemeClr val="tx1"/>
              </a:buClr>
              <a:buFont typeface="Arial" pitchFamily="34" charset="0"/>
              <a:buChar char="•"/>
              <a:defRPr sz="3000">
                <a:solidFill>
                  <a:srgbClr val="68217A"/>
                </a:solidFill>
              </a:defRPr>
            </a:lvl1pPr>
            <a:lvl2pPr marL="435841" indent="-191348">
              <a:defRPr sz="2000"/>
            </a:lvl2pPr>
            <a:lvl3pPr marL="574047" indent="-138215">
              <a:tabLst/>
              <a:defRPr sz="1600"/>
            </a:lvl3pPr>
            <a:lvl4pPr marL="722870" indent="-148826">
              <a:defRPr/>
            </a:lvl4pPr>
            <a:lvl5pPr marL="861063" indent="-1382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94" y="1189199"/>
            <a:ext cx="4033911" cy="2099753"/>
          </a:xfrm>
        </p:spPr>
        <p:txBody>
          <a:bodyPr wrap="square">
            <a:spAutoFit/>
          </a:bodyPr>
          <a:lstStyle>
            <a:lvl1pPr marL="235778" indent="-235778">
              <a:spcBef>
                <a:spcPts val="1008"/>
              </a:spcBef>
              <a:buClr>
                <a:schemeClr val="tx1"/>
              </a:buClr>
              <a:buFont typeface="Arial" pitchFamily="34" charset="0"/>
              <a:buChar char="•"/>
              <a:defRPr sz="3000">
                <a:solidFill>
                  <a:srgbClr val="68217A"/>
                </a:solidFill>
              </a:defRPr>
            </a:lvl1pPr>
            <a:lvl2pPr marL="435841" indent="-191348">
              <a:defRPr sz="2000"/>
            </a:lvl2pPr>
            <a:lvl3pPr marL="574047" indent="-138215">
              <a:tabLst/>
              <a:defRPr sz="1600"/>
            </a:lvl3pPr>
            <a:lvl4pPr marL="722870" indent="-148826">
              <a:defRPr/>
            </a:lvl4pPr>
            <a:lvl5pPr marL="861063" indent="-1382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6422451"/>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65" y="1189199"/>
            <a:ext cx="4033911" cy="2099753"/>
          </a:xfrm>
        </p:spPr>
        <p:txBody>
          <a:bodyPr wrap="square">
            <a:spAutoFit/>
          </a:bodyPr>
          <a:lstStyle>
            <a:lvl1pPr marL="235778" indent="-235778">
              <a:spcBef>
                <a:spcPts val="1008"/>
              </a:spcBef>
              <a:buClr>
                <a:schemeClr val="tx2"/>
              </a:buClr>
              <a:buFont typeface="Arial" pitchFamily="34" charset="0"/>
              <a:buChar char="•"/>
              <a:defRPr sz="3000">
                <a:gradFill>
                  <a:gsLst>
                    <a:gs pos="1250">
                      <a:schemeClr val="tx2"/>
                    </a:gs>
                    <a:gs pos="99000">
                      <a:schemeClr val="tx2"/>
                    </a:gs>
                  </a:gsLst>
                  <a:lin ang="5400000" scaled="0"/>
                </a:gradFill>
              </a:defRPr>
            </a:lvl1pPr>
            <a:lvl2pPr marL="435841" indent="-191348">
              <a:defRPr sz="2000"/>
            </a:lvl2pPr>
            <a:lvl3pPr marL="574047" indent="-138215">
              <a:tabLst/>
              <a:defRPr sz="1600"/>
            </a:lvl3pPr>
            <a:lvl4pPr marL="722870" indent="-148826">
              <a:defRPr/>
            </a:lvl4pPr>
            <a:lvl5pPr marL="861063" indent="-1382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94" y="1189199"/>
            <a:ext cx="4033911" cy="2099753"/>
          </a:xfrm>
        </p:spPr>
        <p:txBody>
          <a:bodyPr wrap="square">
            <a:spAutoFit/>
          </a:bodyPr>
          <a:lstStyle>
            <a:lvl1pPr marL="235778" indent="-235778">
              <a:spcBef>
                <a:spcPts val="1008"/>
              </a:spcBef>
              <a:buClr>
                <a:schemeClr val="tx2"/>
              </a:buClr>
              <a:buFont typeface="Arial" pitchFamily="34" charset="0"/>
              <a:buChar char="•"/>
              <a:defRPr sz="3000">
                <a:gradFill>
                  <a:gsLst>
                    <a:gs pos="1250">
                      <a:schemeClr val="tx2"/>
                    </a:gs>
                    <a:gs pos="99000">
                      <a:schemeClr val="tx2"/>
                    </a:gs>
                  </a:gsLst>
                  <a:lin ang="5400000" scaled="0"/>
                </a:gradFill>
              </a:defRPr>
            </a:lvl1pPr>
            <a:lvl2pPr marL="435841" indent="-191348">
              <a:defRPr sz="2000"/>
            </a:lvl2pPr>
            <a:lvl3pPr marL="574047" indent="-138215">
              <a:tabLst/>
              <a:defRPr sz="1600"/>
            </a:lvl3pPr>
            <a:lvl4pPr marL="722870" indent="-148826">
              <a:defRPr/>
            </a:lvl4pPr>
            <a:lvl5pPr marL="861063" indent="-1382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3920625"/>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6" y="2082615"/>
            <a:ext cx="4370071" cy="3586208"/>
          </a:xfrm>
          <a:solidFill>
            <a:schemeClr val="accent1"/>
          </a:solidFill>
        </p:spPr>
        <p:txBody>
          <a:bodyPr wrap="square" tIns="120082" bIns="120082">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184" indent="0">
              <a:buNone/>
              <a:tabLst/>
              <a:defRPr sz="1600">
                <a:solidFill>
                  <a:schemeClr val="bg1"/>
                </a:solidFill>
              </a:defRPr>
            </a:lvl3pPr>
            <a:lvl4pPr marL="377759" indent="0">
              <a:buNone/>
              <a:defRPr>
                <a:solidFill>
                  <a:schemeClr val="bg1"/>
                </a:solidFill>
              </a:defRPr>
            </a:lvl4pPr>
            <a:lvl5pPr marL="562730"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3"/>
          <p:cNvSpPr>
            <a:spLocks noGrp="1"/>
          </p:cNvSpPr>
          <p:nvPr>
            <p:ph type="body" sz="quarter" idx="11"/>
          </p:nvPr>
        </p:nvSpPr>
        <p:spPr>
          <a:xfrm>
            <a:off x="4570940" y="2082615"/>
            <a:ext cx="4370071" cy="3586208"/>
          </a:xfrm>
          <a:solidFill>
            <a:schemeClr val="accent4"/>
          </a:solidFill>
        </p:spPr>
        <p:txBody>
          <a:bodyPr wrap="square" tIns="120082" bIns="120082">
            <a:noAutofit/>
          </a:bodyPr>
          <a:lstStyle>
            <a:lvl1pPr marL="0" indent="0">
              <a:spcBef>
                <a:spcPts val="1008"/>
              </a:spcBef>
              <a:buClr>
                <a:schemeClr val="tx1"/>
              </a:buClr>
              <a:buFont typeface="Wingdings" pitchFamily="2" charset="2"/>
              <a:buNone/>
              <a:defRPr sz="3300">
                <a:solidFill>
                  <a:srgbClr val="FFFFFF"/>
                </a:solidFill>
              </a:defRPr>
            </a:lvl1pPr>
            <a:lvl2pPr marL="0" indent="0">
              <a:spcBef>
                <a:spcPts val="889"/>
              </a:spcBef>
              <a:buNone/>
              <a:defRPr sz="1600">
                <a:solidFill>
                  <a:srgbClr val="FFFFFF"/>
                </a:solidFill>
              </a:defRPr>
            </a:lvl2pPr>
            <a:lvl3pPr marL="190184" indent="0">
              <a:buNone/>
              <a:tabLst/>
              <a:defRPr sz="1600">
                <a:solidFill>
                  <a:srgbClr val="FFFFFF"/>
                </a:solidFill>
              </a:defRPr>
            </a:lvl3pPr>
            <a:lvl4pPr marL="377759" indent="0">
              <a:buNone/>
              <a:defRPr>
                <a:solidFill>
                  <a:srgbClr val="FFFFFF"/>
                </a:solidFill>
              </a:defRPr>
            </a:lvl4pPr>
            <a:lvl5pPr marL="562730" indent="0">
              <a:buNone/>
              <a:tabLst/>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7712306"/>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1" y="2082615"/>
            <a:ext cx="2877524" cy="3586208"/>
          </a:xfrm>
          <a:solidFill>
            <a:schemeClr val="accent2"/>
          </a:solidFill>
        </p:spPr>
        <p:txBody>
          <a:bodyPr wrap="square" tIns="120082" bIns="120082">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184" indent="0">
              <a:buNone/>
              <a:tabLst/>
              <a:defRPr sz="1600">
                <a:solidFill>
                  <a:schemeClr val="bg1"/>
                </a:solidFill>
              </a:defRPr>
            </a:lvl3pPr>
            <a:lvl4pPr marL="377759" indent="0">
              <a:buNone/>
              <a:defRPr>
                <a:solidFill>
                  <a:schemeClr val="bg1"/>
                </a:solidFill>
              </a:defRPr>
            </a:lvl4pPr>
            <a:lvl5pPr marL="562730"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3118696" y="2082615"/>
            <a:ext cx="2877524" cy="3586208"/>
          </a:xfrm>
          <a:solidFill>
            <a:schemeClr val="accent3"/>
          </a:solidFill>
          <a:ln>
            <a:noFill/>
          </a:ln>
        </p:spPr>
        <p:txBody>
          <a:bodyPr wrap="square" tIns="120082" bIns="120082">
            <a:noAutofit/>
          </a:bodyPr>
          <a:lstStyle>
            <a:lvl1pPr marL="0" indent="0">
              <a:spcBef>
                <a:spcPts val="1008"/>
              </a:spcBef>
              <a:buClr>
                <a:schemeClr val="tx1"/>
              </a:buClr>
              <a:buFont typeface="Wingdings" pitchFamily="2" charset="2"/>
              <a:buNone/>
              <a:defRPr sz="3300">
                <a:solidFill>
                  <a:schemeClr val="tx1"/>
                </a:solidFill>
              </a:defRPr>
            </a:lvl1pPr>
            <a:lvl2pPr marL="0" indent="0">
              <a:spcBef>
                <a:spcPts val="889"/>
              </a:spcBef>
              <a:buNone/>
              <a:defRPr sz="1600">
                <a:solidFill>
                  <a:schemeClr val="tx1"/>
                </a:solidFill>
              </a:defRPr>
            </a:lvl2pPr>
            <a:lvl3pPr marL="190184" indent="0">
              <a:buNone/>
              <a:tabLst/>
              <a:defRPr sz="1600">
                <a:solidFill>
                  <a:schemeClr val="tx1"/>
                </a:solidFill>
              </a:defRPr>
            </a:lvl3pPr>
            <a:lvl4pPr marL="377759" indent="0">
              <a:buNone/>
              <a:defRPr>
                <a:solidFill>
                  <a:schemeClr val="tx1"/>
                </a:solidFill>
              </a:defRPr>
            </a:lvl4pPr>
            <a:lvl5pPr marL="562730" indent="0">
              <a:buNone/>
              <a:tabLst/>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2"/>
          </p:nvPr>
        </p:nvSpPr>
        <p:spPr>
          <a:xfrm>
            <a:off x="6033267" y="2082615"/>
            <a:ext cx="2911140" cy="3586208"/>
          </a:xfrm>
          <a:solidFill>
            <a:schemeClr val="accent1"/>
          </a:solidFill>
        </p:spPr>
        <p:txBody>
          <a:bodyPr wrap="square" tIns="120082" bIns="120082">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184" indent="0">
              <a:buNone/>
              <a:tabLst/>
              <a:defRPr sz="1600">
                <a:solidFill>
                  <a:schemeClr val="bg1"/>
                </a:solidFill>
              </a:defRPr>
            </a:lvl3pPr>
            <a:lvl4pPr marL="377759" indent="0">
              <a:buNone/>
              <a:defRPr>
                <a:solidFill>
                  <a:schemeClr val="bg1"/>
                </a:solidFill>
              </a:defRPr>
            </a:lvl4pPr>
            <a:lvl5pPr marL="562730"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9632785"/>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3065975" y="2080726"/>
            <a:ext cx="5878465" cy="608576"/>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1" y="2082615"/>
            <a:ext cx="2877524" cy="3586208"/>
          </a:xfrm>
          <a:solidFill>
            <a:schemeClr val="accent2"/>
          </a:solidFill>
        </p:spPr>
        <p:txBody>
          <a:bodyPr wrap="square" tIns="120082" bIns="120082">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184" indent="0">
              <a:buNone/>
              <a:tabLst/>
              <a:defRPr sz="1600">
                <a:solidFill>
                  <a:schemeClr val="bg1"/>
                </a:solidFill>
              </a:defRPr>
            </a:lvl3pPr>
            <a:lvl4pPr marL="377759" indent="0">
              <a:buNone/>
              <a:defRPr>
                <a:solidFill>
                  <a:schemeClr val="bg1"/>
                </a:solidFill>
              </a:defRPr>
            </a:lvl4pPr>
            <a:lvl5pPr marL="562730"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64933611"/>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67838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01934" y="2082634"/>
            <a:ext cx="8740142" cy="1097940"/>
          </a:xfrm>
        </p:spPr>
        <p:txBody>
          <a:bodyPr wrap="square">
            <a:spAutoFit/>
          </a:bodyPr>
          <a:lstStyle>
            <a:lvl1pPr marL="0" indent="0">
              <a:spcBef>
                <a:spcPts val="1008"/>
              </a:spcBef>
              <a:buClr>
                <a:schemeClr val="tx1"/>
              </a:buClr>
              <a:buFont typeface="Wingdings" pitchFamily="2" charset="2"/>
              <a:buNone/>
              <a:defRPr sz="4400">
                <a:solidFill>
                  <a:schemeClr val="tx1"/>
                </a:solidFill>
              </a:defRPr>
            </a:lvl1pPr>
            <a:lvl2pPr marL="0" indent="0">
              <a:spcBef>
                <a:spcPts val="889"/>
              </a:spcBef>
              <a:buNone/>
              <a:defRPr sz="1600">
                <a:solidFill>
                  <a:schemeClr val="tx1"/>
                </a:solidFill>
              </a:defRPr>
            </a:lvl2pPr>
            <a:lvl3pPr marL="190184" indent="0">
              <a:buNone/>
              <a:tabLst/>
              <a:defRPr sz="1600">
                <a:solidFill>
                  <a:schemeClr val="tx1"/>
                </a:solidFill>
              </a:defRPr>
            </a:lvl3pPr>
            <a:lvl4pPr marL="377759" indent="0">
              <a:buNone/>
              <a:defRPr>
                <a:solidFill>
                  <a:schemeClr val="tx1"/>
                </a:solidFill>
              </a:defRPr>
            </a:lvl4pPr>
            <a:lvl5pPr marL="562730" indent="0">
              <a:buNone/>
              <a:tabLst/>
              <a:defRPr>
                <a:solidFill>
                  <a:schemeClr val="tx1"/>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759525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6033267" y="2082615"/>
            <a:ext cx="2911140" cy="3586208"/>
          </a:xfrm>
          <a:solidFill>
            <a:schemeClr val="accent3"/>
          </a:solidFill>
        </p:spPr>
        <p:txBody>
          <a:bodyPr wrap="square" tIns="120082" bIns="120082">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184" indent="0">
              <a:buNone/>
              <a:tabLst/>
              <a:defRPr sz="1600">
                <a:solidFill>
                  <a:schemeClr val="bg1"/>
                </a:solidFill>
              </a:defRPr>
            </a:lvl3pPr>
            <a:lvl4pPr marL="377759" indent="0">
              <a:buNone/>
              <a:defRPr>
                <a:solidFill>
                  <a:schemeClr val="bg1"/>
                </a:solidFill>
              </a:defRPr>
            </a:lvl4pPr>
            <a:lvl5pPr marL="562730"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0"/>
          </p:nvPr>
        </p:nvSpPr>
        <p:spPr>
          <a:xfrm>
            <a:off x="201936" y="2082642"/>
            <a:ext cx="5378549" cy="2486013"/>
          </a:xfrm>
        </p:spPr>
        <p:txBody>
          <a:bodyPr wrap="square">
            <a:spAutoFit/>
          </a:bodyPr>
          <a:lstStyle>
            <a:lvl1pPr marL="0" indent="0">
              <a:spcBef>
                <a:spcPts val="1008"/>
              </a:spcBef>
              <a:buClr>
                <a:schemeClr val="tx1"/>
              </a:buClr>
              <a:buFont typeface="Wingdings" pitchFamily="2" charset="2"/>
              <a:buNone/>
              <a:defRPr sz="4400">
                <a:solidFill>
                  <a:schemeClr val="tx1"/>
                </a:solidFill>
              </a:defRPr>
            </a:lvl1pPr>
            <a:lvl2pPr marL="0" indent="0">
              <a:spcBef>
                <a:spcPts val="889"/>
              </a:spcBef>
              <a:buNone/>
              <a:defRPr sz="1600">
                <a:solidFill>
                  <a:schemeClr val="tx1"/>
                </a:solidFill>
              </a:defRPr>
            </a:lvl2pPr>
            <a:lvl3pPr marL="190184" indent="0">
              <a:buNone/>
              <a:tabLst/>
              <a:defRPr sz="1600">
                <a:solidFill>
                  <a:schemeClr val="tx1"/>
                </a:solidFill>
              </a:defRPr>
            </a:lvl3pPr>
            <a:lvl4pPr marL="377759" indent="0">
              <a:buNone/>
              <a:defRPr>
                <a:solidFill>
                  <a:schemeClr val="tx1"/>
                </a:solidFill>
              </a:defRPr>
            </a:lvl4pPr>
            <a:lvl5pPr marL="562730" indent="0">
              <a:buNone/>
              <a:tabLst/>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79626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65" y="1189197"/>
            <a:ext cx="4033911" cy="3095410"/>
          </a:xfrm>
        </p:spPr>
        <p:txBody>
          <a:bodyPr wrap="square">
            <a:spAutoFit/>
          </a:bodyPr>
          <a:lstStyle>
            <a:lvl1pPr marL="0" indent="0">
              <a:spcBef>
                <a:spcPts val="1008"/>
              </a:spcBef>
              <a:buClr>
                <a:schemeClr val="tx1"/>
              </a:buClr>
              <a:buFont typeface="Wingdings" pitchFamily="2" charset="2"/>
              <a:buNone/>
              <a:defRPr sz="4400">
                <a:solidFill>
                  <a:schemeClr val="accent2"/>
                </a:solidFill>
              </a:defRPr>
            </a:lvl1pPr>
            <a:lvl2pPr marL="0" indent="0">
              <a:spcBef>
                <a:spcPts val="889"/>
              </a:spcBef>
              <a:buNone/>
              <a:defRPr sz="1600"/>
            </a:lvl2pPr>
            <a:lvl3pPr marL="190184" indent="0">
              <a:buNone/>
              <a:tabLst/>
              <a:defRPr sz="1600"/>
            </a:lvl3pPr>
            <a:lvl4pPr marL="377759" indent="0">
              <a:buNone/>
              <a:defRPr/>
            </a:lvl4pPr>
            <a:lvl5pPr marL="56273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1"/>
          </p:nvPr>
        </p:nvSpPr>
        <p:spPr>
          <a:xfrm>
            <a:off x="4905825" y="1176725"/>
            <a:ext cx="1983340" cy="2644828"/>
          </a:xfrm>
          <a:solidFill>
            <a:srgbClr val="55C5E9"/>
          </a:solidFill>
        </p:spPr>
        <p:txBody>
          <a:bodyPr wrap="square" tIns="120082" bIns="120082">
            <a:noAutofit/>
          </a:bodyPr>
          <a:lstStyle>
            <a:lvl1pPr marL="0" indent="0">
              <a:spcBef>
                <a:spcPts val="1008"/>
              </a:spcBef>
              <a:buClr>
                <a:schemeClr val="tx1"/>
              </a:buClr>
              <a:buFont typeface="Wingdings" pitchFamily="2" charset="2"/>
              <a:buNone/>
              <a:defRPr sz="3300">
                <a:solidFill>
                  <a:schemeClr val="tx1"/>
                </a:solidFill>
              </a:defRPr>
            </a:lvl1pPr>
            <a:lvl2pPr marL="0" indent="0">
              <a:spcBef>
                <a:spcPts val="889"/>
              </a:spcBef>
              <a:buNone/>
              <a:defRPr sz="1600">
                <a:solidFill>
                  <a:schemeClr val="tx1"/>
                </a:solidFill>
              </a:defRPr>
            </a:lvl2pPr>
            <a:lvl3pPr marL="190184" indent="0">
              <a:buNone/>
              <a:tabLst/>
              <a:defRPr sz="1600">
                <a:solidFill>
                  <a:schemeClr val="bg1"/>
                </a:solidFill>
              </a:defRPr>
            </a:lvl3pPr>
            <a:lvl4pPr marL="377759" indent="0">
              <a:buNone/>
              <a:defRPr>
                <a:solidFill>
                  <a:schemeClr val="bg1"/>
                </a:solidFill>
              </a:defRPr>
            </a:lvl4pPr>
            <a:lvl5pPr marL="562730" indent="0">
              <a:buNone/>
              <a:tabLst/>
              <a:defRPr>
                <a:solidFill>
                  <a:schemeClr val="bg1"/>
                </a:solidFill>
              </a:defRPr>
            </a:lvl5pPr>
          </a:lstStyle>
          <a:p>
            <a:pPr lvl="0"/>
            <a:r>
              <a:rPr lang="en-US" smtClean="0"/>
              <a:t>Click to edit Master text styles</a:t>
            </a:r>
          </a:p>
          <a:p>
            <a:pPr lvl="1"/>
            <a:r>
              <a:rPr lang="en-US" smtClean="0"/>
              <a:t>Second level</a:t>
            </a:r>
          </a:p>
        </p:txBody>
      </p:sp>
      <p:sp>
        <p:nvSpPr>
          <p:cNvPr id="7" name="Text Placeholder 3"/>
          <p:cNvSpPr>
            <a:spLocks noGrp="1"/>
          </p:cNvSpPr>
          <p:nvPr>
            <p:ph type="body" sz="quarter" idx="12"/>
          </p:nvPr>
        </p:nvSpPr>
        <p:spPr>
          <a:xfrm>
            <a:off x="6928618" y="1176725"/>
            <a:ext cx="2016956" cy="2644828"/>
          </a:xfrm>
          <a:solidFill>
            <a:schemeClr val="accent2"/>
          </a:solidFill>
        </p:spPr>
        <p:txBody>
          <a:bodyPr wrap="square" tIns="120082" bIns="120082">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184" indent="0">
              <a:buNone/>
              <a:tabLst/>
              <a:defRPr sz="1600">
                <a:solidFill>
                  <a:schemeClr val="bg1"/>
                </a:solidFill>
              </a:defRPr>
            </a:lvl3pPr>
            <a:lvl4pPr marL="377759" indent="0">
              <a:buNone/>
              <a:defRPr>
                <a:solidFill>
                  <a:schemeClr val="bg1"/>
                </a:solidFill>
              </a:defRPr>
            </a:lvl4pPr>
            <a:lvl5pPr marL="562730" indent="0">
              <a:buNone/>
              <a:tabLst/>
              <a:defRPr>
                <a:solidFill>
                  <a:schemeClr val="bg1"/>
                </a:solidFill>
              </a:defRPr>
            </a:lvl5pPr>
          </a:lstStyle>
          <a:p>
            <a:pPr lvl="0"/>
            <a:r>
              <a:rPr lang="en-US" smtClean="0"/>
              <a:t>Click to edit Master text styles</a:t>
            </a:r>
          </a:p>
          <a:p>
            <a:pPr lvl="1"/>
            <a:r>
              <a:rPr lang="en-US" smtClean="0"/>
              <a:t>Second level</a:t>
            </a:r>
          </a:p>
        </p:txBody>
      </p:sp>
      <p:sp>
        <p:nvSpPr>
          <p:cNvPr id="8" name="Text Placeholder 3"/>
          <p:cNvSpPr>
            <a:spLocks noGrp="1"/>
          </p:cNvSpPr>
          <p:nvPr>
            <p:ph type="body" sz="quarter" idx="13"/>
          </p:nvPr>
        </p:nvSpPr>
        <p:spPr>
          <a:xfrm>
            <a:off x="4905825" y="3867937"/>
            <a:ext cx="1983340" cy="2689656"/>
          </a:xfrm>
          <a:solidFill>
            <a:schemeClr val="accent1"/>
          </a:solidFill>
        </p:spPr>
        <p:txBody>
          <a:bodyPr wrap="square" tIns="120082" bIns="120082">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184" indent="0">
              <a:buNone/>
              <a:tabLst/>
              <a:defRPr sz="1600">
                <a:solidFill>
                  <a:schemeClr val="bg1"/>
                </a:solidFill>
              </a:defRPr>
            </a:lvl3pPr>
            <a:lvl4pPr marL="377759" indent="0">
              <a:buNone/>
              <a:defRPr>
                <a:solidFill>
                  <a:schemeClr val="bg1"/>
                </a:solidFill>
              </a:defRPr>
            </a:lvl4pPr>
            <a:lvl5pPr marL="562730" indent="0">
              <a:buNone/>
              <a:tabLst/>
              <a:defRPr>
                <a:solidFill>
                  <a:schemeClr val="bg1"/>
                </a:solidFill>
              </a:defRPr>
            </a:lvl5pPr>
          </a:lstStyle>
          <a:p>
            <a:pPr lvl="0"/>
            <a:r>
              <a:rPr lang="en-US" smtClean="0"/>
              <a:t>Click to edit Master text styles</a:t>
            </a:r>
          </a:p>
          <a:p>
            <a:pPr lvl="1"/>
            <a:r>
              <a:rPr lang="en-US" smtClean="0"/>
              <a:t>Second level</a:t>
            </a:r>
          </a:p>
        </p:txBody>
      </p:sp>
      <p:sp>
        <p:nvSpPr>
          <p:cNvPr id="9" name="Text Placeholder 3"/>
          <p:cNvSpPr>
            <a:spLocks noGrp="1"/>
          </p:cNvSpPr>
          <p:nvPr>
            <p:ph type="body" sz="quarter" idx="14"/>
          </p:nvPr>
        </p:nvSpPr>
        <p:spPr>
          <a:xfrm>
            <a:off x="6928618" y="3867937"/>
            <a:ext cx="2016956" cy="2689656"/>
          </a:xfrm>
          <a:solidFill>
            <a:schemeClr val="accent5"/>
          </a:solidFill>
        </p:spPr>
        <p:txBody>
          <a:bodyPr wrap="square" tIns="120082" bIns="120082">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184" indent="0">
              <a:buNone/>
              <a:tabLst/>
              <a:defRPr sz="1600">
                <a:solidFill>
                  <a:schemeClr val="bg1"/>
                </a:solidFill>
              </a:defRPr>
            </a:lvl3pPr>
            <a:lvl4pPr marL="377759" indent="0">
              <a:buNone/>
              <a:defRPr>
                <a:solidFill>
                  <a:schemeClr val="bg1"/>
                </a:solidFill>
              </a:defRPr>
            </a:lvl4pPr>
            <a:lvl5pPr marL="562730" indent="0">
              <a:buNone/>
              <a:tabLst/>
              <a:defRPr>
                <a:solidFill>
                  <a:schemeClr val="bg1"/>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39545433"/>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214"/>
            <a:ext cx="8740142" cy="1796217"/>
          </a:xfrm>
          <a:noFill/>
        </p:spPr>
        <p:txBody>
          <a:bodyPr tIns="75031" bIns="75031"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328210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214"/>
            <a:ext cx="8740142" cy="1796217"/>
          </a:xfrm>
          <a:noFill/>
        </p:spPr>
        <p:txBody>
          <a:bodyPr tIns="75031" bIns="75031"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835107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214"/>
            <a:ext cx="8740142" cy="1796217"/>
          </a:xfrm>
          <a:noFill/>
        </p:spPr>
        <p:txBody>
          <a:bodyPr tIns="75031" bIns="75031" anchor="t" anchorCtr="0"/>
          <a:lstStyle>
            <a:lvl1pPr>
              <a:defRPr sz="7200" spc="-82"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14353401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3302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6931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80133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70491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6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646" indent="0" algn="ctr">
              <a:buNone/>
              <a:defRPr>
                <a:solidFill>
                  <a:schemeClr val="tx1">
                    <a:tint val="75000"/>
                  </a:schemeClr>
                </a:solidFill>
              </a:defRPr>
            </a:lvl2pPr>
            <a:lvl3pPr marL="911294" indent="0" algn="ctr">
              <a:buNone/>
              <a:defRPr>
                <a:solidFill>
                  <a:schemeClr val="tx1">
                    <a:tint val="75000"/>
                  </a:schemeClr>
                </a:solidFill>
              </a:defRPr>
            </a:lvl3pPr>
            <a:lvl4pPr marL="1366949" indent="0" algn="ctr">
              <a:buNone/>
              <a:defRPr>
                <a:solidFill>
                  <a:schemeClr val="tx1">
                    <a:tint val="75000"/>
                  </a:schemeClr>
                </a:solidFill>
              </a:defRPr>
            </a:lvl4pPr>
            <a:lvl5pPr marL="1822589" indent="0" algn="ctr">
              <a:buNone/>
              <a:defRPr>
                <a:solidFill>
                  <a:schemeClr val="tx1">
                    <a:tint val="75000"/>
                  </a:schemeClr>
                </a:solidFill>
              </a:defRPr>
            </a:lvl5pPr>
            <a:lvl6pPr marL="2278233" indent="0" algn="ctr">
              <a:buNone/>
              <a:defRPr>
                <a:solidFill>
                  <a:schemeClr val="tx1">
                    <a:tint val="75000"/>
                  </a:schemeClr>
                </a:solidFill>
              </a:defRPr>
            </a:lvl6pPr>
            <a:lvl7pPr marL="2733885" indent="0" algn="ctr">
              <a:buNone/>
              <a:defRPr>
                <a:solidFill>
                  <a:schemeClr val="tx1">
                    <a:tint val="75000"/>
                  </a:schemeClr>
                </a:solidFill>
              </a:defRPr>
            </a:lvl7pPr>
            <a:lvl8pPr marL="3189531" indent="0" algn="ctr">
              <a:buNone/>
              <a:defRPr>
                <a:solidFill>
                  <a:schemeClr val="tx1">
                    <a:tint val="75000"/>
                  </a:schemeClr>
                </a:solidFill>
              </a:defRPr>
            </a:lvl8pPr>
            <a:lvl9pPr marL="364518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68"/>
            <a:ext cx="2133600" cy="365125"/>
          </a:xfrm>
          <a:prstGeom prst="rect">
            <a:avLst/>
          </a:prstGeom>
        </p:spPr>
        <p:txBody>
          <a:bodyPr lIns="91138" tIns="45568" rIns="91138" bIns="45568"/>
          <a:lstStyle/>
          <a:p>
            <a:fld id="{19D75E07-5B1B-47BF-81B1-DF0BDB605B50}" type="datetimeFigureOut">
              <a:rPr lang="en-US" smtClean="0">
                <a:solidFill>
                  <a:prstClr val="black">
                    <a:tint val="75000"/>
                  </a:prstClr>
                </a:solidFill>
              </a:rPr>
              <a:pPr/>
              <a:t>5/26/2015</a:t>
            </a:fld>
            <a:endParaRPr lang="en-US">
              <a:solidFill>
                <a:prstClr val="black">
                  <a:tint val="75000"/>
                </a:prstClr>
              </a:solidFill>
            </a:endParaRPr>
          </a:p>
        </p:txBody>
      </p:sp>
      <p:sp>
        <p:nvSpPr>
          <p:cNvPr id="5" name="Footer Placeholder 4"/>
          <p:cNvSpPr>
            <a:spLocks noGrp="1"/>
          </p:cNvSpPr>
          <p:nvPr>
            <p:ph type="ftr" sz="quarter" idx="11"/>
          </p:nvPr>
        </p:nvSpPr>
        <p:spPr>
          <a:xfrm>
            <a:off x="3124200" y="6356368"/>
            <a:ext cx="2895600" cy="365125"/>
          </a:xfrm>
          <a:prstGeom prst="rect">
            <a:avLst/>
          </a:prstGeom>
        </p:spPr>
        <p:txBody>
          <a:bodyPr lIns="91138" tIns="45568" rIns="91138" bIns="45568"/>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1" y="6356368"/>
            <a:ext cx="2133600" cy="365125"/>
          </a:xfrm>
          <a:prstGeom prst="rect">
            <a:avLst/>
          </a:prstGeom>
        </p:spPr>
        <p:txBody>
          <a:bodyPr lIns="91138" tIns="45568" rIns="91138" bIns="45568"/>
          <a:lstStyle/>
          <a:p>
            <a:fld id="{D8042BCF-5D7B-4DB2-9664-64698C85000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104972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273" tIns="38273" rIns="38273" bIns="38273" numCol="1" spcCol="0" rtlCol="0" fromWordArt="0" anchor="ctr" anchorCtr="0" forceAA="0" compatLnSpc="1">
            <a:prstTxWarp prst="textNoShape">
              <a:avLst/>
            </a:prstTxWarp>
            <a:noAutofit/>
          </a:bodyPr>
          <a:lstStyle/>
          <a:p>
            <a:pPr algn="ctr" defTabSz="765139"/>
            <a:endParaRPr lang="en-US" sz="15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67" y="1197345"/>
            <a:ext cx="8740141" cy="1642705"/>
          </a:xfrm>
        </p:spPr>
        <p:txBody>
          <a:bodyPr/>
          <a:lstStyle>
            <a:lvl1pPr marL="0" indent="0">
              <a:buNone/>
              <a:defRPr sz="2700">
                <a:gradFill>
                  <a:gsLst>
                    <a:gs pos="1250">
                      <a:srgbClr val="000000"/>
                    </a:gs>
                    <a:gs pos="100000">
                      <a:srgbClr val="000000"/>
                    </a:gs>
                  </a:gsLst>
                  <a:lin ang="5400000" scaled="0"/>
                </a:gradFill>
                <a:latin typeface="Segoe UI" pitchFamily="34" charset="0"/>
                <a:cs typeface="Segoe UI" pitchFamily="34" charset="0"/>
              </a:defRPr>
            </a:lvl1pPr>
            <a:lvl2pPr marL="284362" indent="0">
              <a:buNone/>
              <a:defRPr>
                <a:gradFill>
                  <a:gsLst>
                    <a:gs pos="1250">
                      <a:srgbClr val="000000"/>
                    </a:gs>
                    <a:gs pos="100000">
                      <a:srgbClr val="000000"/>
                    </a:gs>
                  </a:gsLst>
                  <a:lin ang="5400000" scaled="0"/>
                </a:gradFill>
                <a:latin typeface="Segoe UI" pitchFamily="34" charset="0"/>
                <a:cs typeface="Segoe UI" pitchFamily="34" charset="0"/>
              </a:defRPr>
            </a:lvl2pPr>
            <a:lvl3pPr marL="479702" indent="0">
              <a:buNone/>
              <a:defRPr>
                <a:gradFill>
                  <a:gsLst>
                    <a:gs pos="1250">
                      <a:srgbClr val="000000"/>
                    </a:gs>
                    <a:gs pos="100000">
                      <a:srgbClr val="000000"/>
                    </a:gs>
                  </a:gsLst>
                  <a:lin ang="5400000" scaled="0"/>
                </a:gradFill>
                <a:latin typeface="Segoe UI" pitchFamily="34" charset="0"/>
                <a:cs typeface="Segoe UI" pitchFamily="34" charset="0"/>
              </a:defRPr>
            </a:lvl3pPr>
            <a:lvl4pPr marL="668391" indent="0">
              <a:buNone/>
              <a:defRPr>
                <a:gradFill>
                  <a:gsLst>
                    <a:gs pos="1250">
                      <a:srgbClr val="000000"/>
                    </a:gs>
                    <a:gs pos="100000">
                      <a:srgbClr val="000000"/>
                    </a:gs>
                  </a:gsLst>
                  <a:lin ang="5400000" scaled="0"/>
                </a:gradFill>
                <a:latin typeface="Segoe UI" pitchFamily="34" charset="0"/>
                <a:cs typeface="Segoe UI" pitchFamily="34" charset="0"/>
              </a:defRPr>
            </a:lvl4pPr>
            <a:lvl5pPr marL="8623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7138588"/>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1189202"/>
            <a:ext cx="8740142" cy="2005881"/>
          </a:xfrm>
          <a:prstGeom prst="rect">
            <a:avLst/>
          </a:prstGeom>
        </p:spPr>
        <p:txBody>
          <a:bodyPr/>
          <a:lstStyle>
            <a:lvl1pPr marL="238378" indent="-238378">
              <a:buClr>
                <a:schemeClr val="tx1"/>
              </a:buClr>
              <a:buSzPct val="90000"/>
              <a:buFont typeface="Arial" pitchFamily="34" charset="0"/>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68943" indent="-230567">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07332" indent="-238378">
              <a:buClr>
                <a:schemeClr val="tx1"/>
              </a:buClr>
              <a:buSzPct val="90000"/>
              <a:buFont typeface="Arial" pitchFamily="34" charset="0"/>
              <a:buChar char="•"/>
              <a:defRPr sz="23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4900" indent="-187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82481" indent="-187577">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238884"/>
            <a:ext cx="9144001" cy="619125"/>
          </a:xfrm>
          <a:prstGeom prst="rect">
            <a:avLst/>
          </a:prstGeom>
          <a:solidFill>
            <a:srgbClr val="FFFF99"/>
          </a:solidFill>
        </p:spPr>
        <p:txBody>
          <a:bodyPr wrap="square" lIns="127549" tIns="63773" rIns="127549" bIns="63773"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74976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9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7518" cy="6858000"/>
          </a:xfrm>
          <a:prstGeom prst="rect">
            <a:avLst/>
          </a:prstGeom>
        </p:spPr>
      </p:pic>
      <p:sp>
        <p:nvSpPr>
          <p:cNvPr id="2" name="Title 1"/>
          <p:cNvSpPr>
            <a:spLocks noGrp="1"/>
          </p:cNvSpPr>
          <p:nvPr>
            <p:ph type="title" hasCustomPrompt="1"/>
          </p:nvPr>
        </p:nvSpPr>
        <p:spPr>
          <a:xfrm>
            <a:off x="201695" y="268966"/>
            <a:ext cx="3489822" cy="1445800"/>
          </a:xfrm>
          <a:noFill/>
        </p:spPr>
        <p:txBody>
          <a:bodyPr tIns="75031" bIns="75031" anchor="t" anchorCtr="0"/>
          <a:lstStyle>
            <a:lvl1pPr>
              <a:defRPr sz="7200" spc="-82" baseline="0">
                <a:gradFill>
                  <a:gsLst>
                    <a:gs pos="100000">
                      <a:schemeClr val="tx1"/>
                    </a:gs>
                    <a:gs pos="0">
                      <a:schemeClr val="tx1"/>
                    </a:gs>
                  </a:gsLst>
                  <a:lin ang="5400000" scaled="0"/>
                </a:gradFill>
              </a:defRPr>
            </a:lvl1pPr>
          </a:lstStyle>
          <a:p>
            <a:r>
              <a:rPr lang="en-US" dirty="0" smtClean="0"/>
              <a:t>Demo</a:t>
            </a:r>
            <a:endParaRPr lang="en-US" dirty="0"/>
          </a:p>
        </p:txBody>
      </p:sp>
      <p:sp>
        <p:nvSpPr>
          <p:cNvPr id="8" name="Text Placeholder 8"/>
          <p:cNvSpPr>
            <a:spLocks noGrp="1"/>
          </p:cNvSpPr>
          <p:nvPr>
            <p:ph type="body" sz="quarter" idx="10" hasCustomPrompt="1"/>
          </p:nvPr>
        </p:nvSpPr>
        <p:spPr>
          <a:xfrm>
            <a:off x="201697" y="3182439"/>
            <a:ext cx="4119186" cy="608576"/>
          </a:xfrm>
        </p:spPr>
        <p:txBody>
          <a:bodyPr/>
          <a:lstStyle>
            <a:lvl1pPr marL="0" indent="0">
              <a:buNone/>
              <a:defRPr sz="3300" baseline="0"/>
            </a:lvl1pPr>
          </a:lstStyle>
          <a:p>
            <a:pPr lvl="0"/>
            <a:r>
              <a:rPr lang="es-ES" dirty="0" smtClean="0"/>
              <a:t>Demo </a:t>
            </a:r>
            <a:r>
              <a:rPr lang="es-ES" dirty="0" err="1" smtClean="0"/>
              <a:t>title</a:t>
            </a:r>
            <a:endParaRPr lang="es-ES" dirty="0"/>
          </a:p>
        </p:txBody>
      </p:sp>
    </p:spTree>
    <p:extLst>
      <p:ext uri="{BB962C8B-B14F-4D97-AF65-F5344CB8AC3E}">
        <p14:creationId xmlns:p14="http://schemas.microsoft.com/office/powerpoint/2010/main" val="23588808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2704" cy="6858000"/>
          </a:xfrm>
          <a:prstGeom prst="rect">
            <a:avLst/>
          </a:prstGeom>
        </p:spPr>
      </p:pic>
      <p:sp>
        <p:nvSpPr>
          <p:cNvPr id="5" name="Text Placeholder 4"/>
          <p:cNvSpPr>
            <a:spLocks noGrp="1"/>
          </p:cNvSpPr>
          <p:nvPr>
            <p:ph type="body" sz="quarter" idx="12" hasCustomPrompt="1"/>
          </p:nvPr>
        </p:nvSpPr>
        <p:spPr>
          <a:xfrm>
            <a:off x="203333" y="5491405"/>
            <a:ext cx="5378549" cy="1794661"/>
          </a:xfrm>
          <a:noFill/>
        </p:spPr>
        <p:txBody>
          <a:bodyPr lIns="120086" tIns="90074" rIns="120086" bIns="90074">
            <a:noAutofit/>
          </a:bodyPr>
          <a:lstStyle>
            <a:lvl1pPr marL="0" indent="0">
              <a:spcBef>
                <a:spcPts val="0"/>
              </a:spcBef>
              <a:buNone/>
              <a:defRPr sz="2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086" tIns="75055" rIns="120086" bIns="75055" anchor="t" anchorCtr="0"/>
          <a:lstStyle>
            <a:lvl1pPr>
              <a:defRPr sz="4100" spc="-82"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472594" y="6380959"/>
            <a:ext cx="739551" cy="191269"/>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44" y="2084172"/>
            <a:ext cx="2017213" cy="474706"/>
          </a:xfrm>
          <a:prstGeom prst="rect">
            <a:avLst/>
          </a:prstGeom>
        </p:spPr>
      </p:pic>
    </p:spTree>
    <p:extLst>
      <p:ext uri="{BB962C8B-B14F-4D97-AF65-F5344CB8AC3E}">
        <p14:creationId xmlns:p14="http://schemas.microsoft.com/office/powerpoint/2010/main" val="2452007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 y="0"/>
            <a:ext cx="9142703" cy="6858000"/>
          </a:xfrm>
          <a:prstGeom prst="rect">
            <a:avLst/>
          </a:prstGeom>
        </p:spPr>
      </p:pic>
      <p:sp>
        <p:nvSpPr>
          <p:cNvPr id="5" name="Text Placeholder 4"/>
          <p:cNvSpPr>
            <a:spLocks noGrp="1"/>
          </p:cNvSpPr>
          <p:nvPr>
            <p:ph type="body" sz="quarter" idx="12" hasCustomPrompt="1"/>
          </p:nvPr>
        </p:nvSpPr>
        <p:spPr>
          <a:xfrm>
            <a:off x="203333" y="5491405"/>
            <a:ext cx="5378549" cy="1794661"/>
          </a:xfrm>
          <a:noFill/>
        </p:spPr>
        <p:txBody>
          <a:bodyPr lIns="120086" tIns="90074" rIns="120086" bIns="90074">
            <a:noAutofit/>
          </a:bodyPr>
          <a:lstStyle>
            <a:lvl1pPr marL="0" indent="0">
              <a:spcBef>
                <a:spcPts val="0"/>
              </a:spcBef>
              <a:buNone/>
              <a:defRPr sz="2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086" tIns="75055" rIns="120086" bIns="75055" anchor="t" anchorCtr="0"/>
          <a:lstStyle>
            <a:lvl1pPr>
              <a:defRPr sz="4100" spc="-82"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44" y="2084172"/>
            <a:ext cx="2017213" cy="47470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7472594" y="6380959"/>
            <a:ext cx="739551" cy="191269"/>
          </a:xfrm>
          <a:prstGeom prst="rect">
            <a:avLst/>
          </a:prstGeom>
          <a:noFill/>
        </p:spPr>
      </p:pic>
    </p:spTree>
    <p:extLst>
      <p:ext uri="{BB962C8B-B14F-4D97-AF65-F5344CB8AC3E}">
        <p14:creationId xmlns:p14="http://schemas.microsoft.com/office/powerpoint/2010/main" val="155856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 y="33"/>
            <a:ext cx="9142703"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886825"/>
            <a:ext cx="2365638" cy="883460"/>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798" y="6308981"/>
            <a:ext cx="922389" cy="345606"/>
          </a:xfrm>
          <a:prstGeom prst="rect">
            <a:avLst/>
          </a:prstGeom>
        </p:spPr>
      </p:pic>
      <p:sp>
        <p:nvSpPr>
          <p:cNvPr id="5" name="Text Placeholder 4"/>
          <p:cNvSpPr>
            <a:spLocks noGrp="1"/>
          </p:cNvSpPr>
          <p:nvPr>
            <p:ph type="body" sz="quarter" idx="12" hasCustomPrompt="1"/>
          </p:nvPr>
        </p:nvSpPr>
        <p:spPr>
          <a:xfrm>
            <a:off x="203333" y="5491415"/>
            <a:ext cx="5378549" cy="1366621"/>
          </a:xfrm>
          <a:noFill/>
        </p:spPr>
        <p:txBody>
          <a:bodyPr lIns="120086" tIns="90074" rIns="120086" bIns="90074">
            <a:noAutofit/>
          </a:bodyPr>
          <a:lstStyle>
            <a:lvl1pPr marL="0" indent="0">
              <a:spcBef>
                <a:spcPts val="0"/>
              </a:spcBef>
              <a:buNone/>
              <a:defRPr sz="25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086" tIns="75055" rIns="120086" bIns="75055" anchor="t" anchorCtr="0"/>
          <a:lstStyle>
            <a:lvl1pPr>
              <a:defRPr sz="4100" spc="-82"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353893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3"/>
            <a:ext cx="9142702"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886825"/>
            <a:ext cx="2365638" cy="883460"/>
          </a:xfrm>
          <a:prstGeom prst="rect">
            <a:avLst/>
          </a:prstGeom>
        </p:spPr>
      </p:pic>
      <p:sp>
        <p:nvSpPr>
          <p:cNvPr id="5" name="Text Placeholder 4"/>
          <p:cNvSpPr>
            <a:spLocks noGrp="1"/>
          </p:cNvSpPr>
          <p:nvPr>
            <p:ph type="body" sz="quarter" idx="12" hasCustomPrompt="1"/>
          </p:nvPr>
        </p:nvSpPr>
        <p:spPr>
          <a:xfrm>
            <a:off x="203333" y="5491415"/>
            <a:ext cx="5378549" cy="1366621"/>
          </a:xfrm>
          <a:noFill/>
        </p:spPr>
        <p:txBody>
          <a:bodyPr lIns="120086" tIns="90074" rIns="120086" bIns="90074">
            <a:noAutofit/>
          </a:bodyPr>
          <a:lstStyle>
            <a:lvl1pPr marL="0" indent="0">
              <a:spcBef>
                <a:spcPts val="0"/>
              </a:spcBef>
              <a:buNone/>
              <a:defRPr sz="25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086" tIns="75055" rIns="120086" bIns="75055" anchor="t" anchorCtr="0"/>
          <a:lstStyle>
            <a:lvl1pPr>
              <a:defRPr sz="4100" spc="-82"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798" y="6308981"/>
            <a:ext cx="922389" cy="345606"/>
          </a:xfrm>
          <a:prstGeom prst="rect">
            <a:avLst/>
          </a:prstGeom>
        </p:spPr>
      </p:pic>
    </p:spTree>
    <p:extLst>
      <p:ext uri="{BB962C8B-B14F-4D97-AF65-F5344CB8AC3E}">
        <p14:creationId xmlns:p14="http://schemas.microsoft.com/office/powerpoint/2010/main" val="928584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 y="0"/>
            <a:ext cx="9142703" cy="6858000"/>
          </a:xfrm>
          <a:prstGeom prst="rect">
            <a:avLst/>
          </a:prstGeom>
        </p:spPr>
      </p:pic>
      <p:sp>
        <p:nvSpPr>
          <p:cNvPr id="2" name="Title 1"/>
          <p:cNvSpPr>
            <a:spLocks noGrp="1"/>
          </p:cNvSpPr>
          <p:nvPr>
            <p:ph type="title" hasCustomPrompt="1"/>
          </p:nvPr>
        </p:nvSpPr>
        <p:spPr>
          <a:xfrm>
            <a:off x="201933" y="269002"/>
            <a:ext cx="5378549" cy="1796217"/>
          </a:xfrm>
          <a:noFill/>
        </p:spPr>
        <p:txBody>
          <a:bodyPr tIns="75055" bIns="75055"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482785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 y="33"/>
            <a:ext cx="9142703" cy="6857999"/>
          </a:xfrm>
          <a:prstGeom prst="rect">
            <a:avLst/>
          </a:prstGeom>
        </p:spPr>
      </p:pic>
      <p:sp>
        <p:nvSpPr>
          <p:cNvPr id="2" name="Title 1"/>
          <p:cNvSpPr>
            <a:spLocks noGrp="1"/>
          </p:cNvSpPr>
          <p:nvPr>
            <p:ph type="title" hasCustomPrompt="1"/>
          </p:nvPr>
        </p:nvSpPr>
        <p:spPr>
          <a:xfrm>
            <a:off x="201933" y="269002"/>
            <a:ext cx="5378549" cy="1796217"/>
          </a:xfrm>
          <a:noFill/>
        </p:spPr>
        <p:txBody>
          <a:bodyPr tIns="75055" bIns="75055"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148894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 y="33"/>
            <a:ext cx="9142703" cy="6857999"/>
          </a:xfrm>
          <a:prstGeom prst="rect">
            <a:avLst/>
          </a:prstGeom>
        </p:spPr>
      </p:pic>
      <p:sp>
        <p:nvSpPr>
          <p:cNvPr id="2" name="Title 1"/>
          <p:cNvSpPr>
            <a:spLocks noGrp="1"/>
          </p:cNvSpPr>
          <p:nvPr>
            <p:ph type="title" hasCustomPrompt="1"/>
          </p:nvPr>
        </p:nvSpPr>
        <p:spPr>
          <a:xfrm>
            <a:off x="201933" y="269002"/>
            <a:ext cx="5378549" cy="1796217"/>
          </a:xfrm>
          <a:noFill/>
        </p:spPr>
        <p:txBody>
          <a:bodyPr tIns="75055" bIns="75055"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371883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905778" y="773375"/>
            <a:ext cx="7285327" cy="1523495"/>
          </a:xfrm>
        </p:spPr>
        <p:txBody>
          <a:bodyPr>
            <a:noAutofit/>
          </a:bodyPr>
          <a:lstStyle>
            <a:lvl1pPr algn="l" defTabSz="911253" rtl="0" eaLnBrk="1" latinLnBrk="0" hangingPunct="1">
              <a:lnSpc>
                <a:spcPct val="90000"/>
              </a:lnSpc>
              <a:spcBef>
                <a:spcPct val="0"/>
              </a:spcBef>
              <a:buNone/>
              <a:defRPr lang="en-US" sz="5400" b="0" kern="1200" cap="none" spc="-150" dirty="0">
                <a:ln w="3175">
                  <a:noFill/>
                </a:ln>
                <a:gradFill flip="none" rotWithShape="1">
                  <a:gsLst>
                    <a:gs pos="0">
                      <a:schemeClr val="accent1">
                        <a:lumMod val="40000"/>
                        <a:lumOff val="60000"/>
                      </a:schemeClr>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bwMode="white">
          <a:xfrm>
            <a:off x="905743" y="2562773"/>
            <a:ext cx="4746914" cy="1012103"/>
          </a:xfrm>
        </p:spPr>
        <p:txBody>
          <a:bodyPr>
            <a:noAutofit/>
          </a:bodyPr>
          <a:lstStyle>
            <a:lvl1pPr marL="0" indent="0" algn="l">
              <a:lnSpc>
                <a:spcPct val="90000"/>
              </a:lnSpc>
              <a:spcBef>
                <a:spcPts val="0"/>
              </a:spcBef>
              <a:buNone/>
              <a:defRPr>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16200000" scaled="1"/>
                  <a:tileRect/>
                </a:gradFill>
              </a:defRPr>
            </a:lvl1pPr>
            <a:lvl2pPr marL="455632" indent="0" algn="ctr">
              <a:buNone/>
              <a:defRPr>
                <a:solidFill>
                  <a:schemeClr val="tx1">
                    <a:tint val="75000"/>
                  </a:schemeClr>
                </a:solidFill>
              </a:defRPr>
            </a:lvl2pPr>
            <a:lvl3pPr marL="911253" indent="0" algn="ctr">
              <a:buNone/>
              <a:defRPr>
                <a:solidFill>
                  <a:schemeClr val="tx1">
                    <a:tint val="75000"/>
                  </a:schemeClr>
                </a:solidFill>
              </a:defRPr>
            </a:lvl3pPr>
            <a:lvl4pPr marL="1366893" indent="0" algn="ctr">
              <a:buNone/>
              <a:defRPr>
                <a:solidFill>
                  <a:schemeClr val="tx1">
                    <a:tint val="75000"/>
                  </a:schemeClr>
                </a:solidFill>
              </a:defRPr>
            </a:lvl4pPr>
            <a:lvl5pPr marL="1822515" indent="0" algn="ctr">
              <a:buNone/>
              <a:defRPr>
                <a:solidFill>
                  <a:schemeClr val="tx1">
                    <a:tint val="75000"/>
                  </a:schemeClr>
                </a:solidFill>
              </a:defRPr>
            </a:lvl5pPr>
            <a:lvl6pPr marL="2278144" indent="0" algn="ctr">
              <a:buNone/>
              <a:defRPr>
                <a:solidFill>
                  <a:schemeClr val="tx1">
                    <a:tint val="75000"/>
                  </a:schemeClr>
                </a:solidFill>
              </a:defRPr>
            </a:lvl6pPr>
            <a:lvl7pPr marL="2733775" indent="0" algn="ctr">
              <a:buNone/>
              <a:defRPr>
                <a:solidFill>
                  <a:schemeClr val="tx1">
                    <a:tint val="75000"/>
                  </a:schemeClr>
                </a:solidFill>
              </a:defRPr>
            </a:lvl7pPr>
            <a:lvl8pPr marL="3189402" indent="0" algn="ctr">
              <a:buNone/>
              <a:defRPr>
                <a:solidFill>
                  <a:schemeClr val="tx1">
                    <a:tint val="75000"/>
                  </a:schemeClr>
                </a:solidFill>
              </a:defRPr>
            </a:lvl8pPr>
            <a:lvl9pPr marL="3645037" indent="0" algn="ctr">
              <a:buNone/>
              <a:defRPr>
                <a:solidFill>
                  <a:schemeClr val="tx1">
                    <a:tint val="75000"/>
                  </a:schemeClr>
                </a:solidFill>
              </a:defRPr>
            </a:lvl9pPr>
          </a:lstStyle>
          <a:p>
            <a:r>
              <a:rPr lang="en-US" smtClean="0"/>
              <a:t>Click to edit Master subtitle style</a:t>
            </a:r>
            <a:endParaRPr lang="en-US" dirty="0"/>
          </a:p>
        </p:txBody>
      </p:sp>
      <p:sp>
        <p:nvSpPr>
          <p:cNvPr id="4" name="Rectangle 3"/>
          <p:cNvSpPr/>
          <p:nvPr userDrawn="1"/>
        </p:nvSpPr>
        <p:spPr bwMode="auto">
          <a:xfrm>
            <a:off x="0" y="6400800"/>
            <a:ext cx="9144000" cy="457200"/>
          </a:xfrm>
          <a:prstGeom prst="rect">
            <a:avLst/>
          </a:prstGeom>
          <a:gradFill>
            <a:gsLst>
              <a:gs pos="87000">
                <a:schemeClr val="bg2">
                  <a:lumMod val="50000"/>
                </a:schemeClr>
              </a:gs>
              <a:gs pos="100000">
                <a:schemeClr val="bg2">
                  <a:lumMod val="60000"/>
                  <a:lumOff val="40000"/>
                </a:schemeClr>
              </a:gs>
            </a:gsLst>
            <a:lin ang="2700000" scaled="0"/>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a:endParaRPr lang="en-US" sz="2300" dirty="0" smtClean="0">
              <a:solidFill>
                <a:srgbClr val="FFFFFF"/>
              </a:solidFill>
              <a:effectLst>
                <a:outerShdw blurRad="38100" dist="38100" dir="2700000" algn="tl">
                  <a:srgbClr val="000000">
                    <a:alpha val="43137"/>
                  </a:srgbClr>
                </a:outerShdw>
              </a:effectLst>
            </a:endParaRPr>
          </a:p>
        </p:txBody>
      </p:sp>
      <p:sp>
        <p:nvSpPr>
          <p:cNvPr id="5" name="Rounded Rectangle 4"/>
          <p:cNvSpPr/>
          <p:nvPr userDrawn="1"/>
        </p:nvSpPr>
        <p:spPr bwMode="auto">
          <a:xfrm>
            <a:off x="152401" y="6553200"/>
            <a:ext cx="7391400" cy="152400"/>
          </a:xfrm>
          <a:prstGeom prst="roundRect">
            <a:avLst/>
          </a:prstGeom>
          <a:gradFill flip="none" rotWithShape="1">
            <a:gsLst>
              <a:gs pos="0">
                <a:schemeClr val="accent1">
                  <a:lumMod val="75000"/>
                </a:schemeClr>
              </a:gs>
              <a:gs pos="39999">
                <a:schemeClr val="accent1">
                  <a:lumMod val="75000"/>
                </a:schemeClr>
              </a:gs>
              <a:gs pos="70000">
                <a:schemeClr val="accent1">
                  <a:lumMod val="20000"/>
                  <a:lumOff val="80000"/>
                </a:schemeClr>
              </a:gs>
            </a:gsLst>
            <a:lin ang="0" scaled="1"/>
            <a:tileRect/>
          </a:gradFill>
          <a:ln>
            <a:headEnd type="none" w="med" len="med"/>
            <a:tailEnd type="none" w="med" len="med"/>
          </a:ln>
          <a:effectLst>
            <a:outerShdw blurRad="12700" dist="12700" dir="5400000" rotWithShape="0">
              <a:srgbClr val="000000">
                <a:alpha val="45000"/>
              </a:srgbClr>
            </a:outerShdw>
          </a:effectLst>
        </p:spPr>
        <p:style>
          <a:lnRef idx="0">
            <a:schemeClr val="accent2"/>
          </a:lnRef>
          <a:fillRef idx="3">
            <a:schemeClr val="accent2"/>
          </a:fillRef>
          <a:effectRef idx="3">
            <a:schemeClr val="accent2"/>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a:endParaRPr lang="en-US" sz="2300" dirty="0" smtClean="0">
              <a:solidFill>
                <a:srgbClr val="FFFFFF"/>
              </a:solidFill>
              <a:effectLst>
                <a:outerShdw blurRad="38100" dist="38100" dir="2700000" algn="tl">
                  <a:srgbClr val="000000">
                    <a:alpha val="43137"/>
                  </a:srgbClr>
                </a:outerShdw>
              </a:effectLst>
            </a:endParaRPr>
          </a:p>
        </p:txBody>
      </p:sp>
      <p:pic>
        <p:nvPicPr>
          <p:cNvPr id="6" name="Picture 5" descr="MS_logo_white.png"/>
          <p:cNvPicPr>
            <a:picLocks noChangeAspect="1"/>
          </p:cNvPicPr>
          <p:nvPr userDrawn="1"/>
        </p:nvPicPr>
        <p:blipFill>
          <a:blip r:embed="rId3"/>
          <a:stretch>
            <a:fillRect/>
          </a:stretch>
        </p:blipFill>
        <p:spPr>
          <a:xfrm>
            <a:off x="7620000" y="6508028"/>
            <a:ext cx="1489320" cy="273772"/>
          </a:xfrm>
          <a:prstGeom prst="rect">
            <a:avLst/>
          </a:prstGeom>
        </p:spPr>
      </p:pic>
    </p:spTree>
    <p:extLst>
      <p:ext uri="{BB962C8B-B14F-4D97-AF65-F5344CB8AC3E}">
        <p14:creationId xmlns:p14="http://schemas.microsoft.com/office/powerpoint/2010/main" val="4212092113"/>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31" y="1189193"/>
            <a:ext cx="8740142" cy="1658142"/>
          </a:xfrm>
        </p:spPr>
        <p:txBody>
          <a:bodyPr/>
          <a:lstStyle>
            <a:lvl1pPr marL="0" indent="0">
              <a:buNone/>
              <a:defRPr>
                <a:solidFill>
                  <a:schemeClr val="accent2"/>
                </a:solidFill>
              </a:defRPr>
            </a:lvl1pPr>
            <a:lvl2pPr marL="0" indent="0">
              <a:buFontTx/>
              <a:buNone/>
              <a:defRPr sz="1600"/>
            </a:lvl2pPr>
            <a:lvl3pPr marL="187637" indent="0">
              <a:buNone/>
              <a:defRPr/>
            </a:lvl3pPr>
            <a:lvl4pPr marL="375273" indent="0">
              <a:buNone/>
              <a:defRPr/>
            </a:lvl4pPr>
            <a:lvl5pPr marL="56291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3031622"/>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31" y="1189193"/>
            <a:ext cx="8740142" cy="1658142"/>
          </a:xfrm>
        </p:spPr>
        <p:txBody>
          <a:bodyPr/>
          <a:lstStyle>
            <a:lvl1pPr marL="0" indent="0">
              <a:buNone/>
              <a:defRPr>
                <a:solidFill>
                  <a:schemeClr val="tx2"/>
                </a:solidFill>
              </a:defRPr>
            </a:lvl1pPr>
            <a:lvl2pPr marL="0" indent="0">
              <a:buFontTx/>
              <a:buNone/>
              <a:defRPr sz="1600"/>
            </a:lvl2pPr>
            <a:lvl3pPr marL="187637" indent="0">
              <a:buNone/>
              <a:defRPr/>
            </a:lvl3pPr>
            <a:lvl4pPr marL="375273" indent="0">
              <a:buNone/>
              <a:defRPr/>
            </a:lvl4pPr>
            <a:lvl5pPr marL="56291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82210197"/>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95"/>
            <a:ext cx="8740142" cy="1725853"/>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4118849"/>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95"/>
            <a:ext cx="8740142" cy="1725853"/>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97759686"/>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62" y="1189196"/>
            <a:ext cx="4033911" cy="2032091"/>
          </a:xfrm>
        </p:spPr>
        <p:txBody>
          <a:bodyPr wrap="square">
            <a:spAutoFit/>
          </a:bodyPr>
          <a:lstStyle>
            <a:lvl1pPr marL="0" indent="0">
              <a:spcBef>
                <a:spcPts val="1008"/>
              </a:spcBef>
              <a:buClr>
                <a:schemeClr val="tx1"/>
              </a:buClr>
              <a:buFont typeface="Wingdings" pitchFamily="2" charset="2"/>
              <a:buNone/>
              <a:defRPr sz="3000">
                <a:solidFill>
                  <a:schemeClr val="accent2"/>
                </a:solidFill>
              </a:defRPr>
            </a:lvl1pPr>
            <a:lvl2pPr marL="0" indent="0">
              <a:buNone/>
              <a:defRPr sz="1600"/>
            </a:lvl2pPr>
            <a:lvl3pPr marL="190244" indent="0">
              <a:buNone/>
              <a:tabLst/>
              <a:defRPr sz="1600"/>
            </a:lvl3pPr>
            <a:lvl4pPr marL="377879" indent="0">
              <a:buNone/>
              <a:defRPr/>
            </a:lvl4pPr>
            <a:lvl5pPr marL="56291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91" y="1189196"/>
            <a:ext cx="4033911" cy="2032091"/>
          </a:xfrm>
        </p:spPr>
        <p:txBody>
          <a:bodyPr wrap="square">
            <a:spAutoFit/>
          </a:bodyPr>
          <a:lstStyle>
            <a:lvl1pPr marL="0" indent="0">
              <a:spcBef>
                <a:spcPts val="1008"/>
              </a:spcBef>
              <a:buClr>
                <a:schemeClr val="tx1"/>
              </a:buClr>
              <a:buFont typeface="Wingdings" pitchFamily="2" charset="2"/>
              <a:buNone/>
              <a:defRPr sz="3000">
                <a:solidFill>
                  <a:srgbClr val="68217A"/>
                </a:solidFill>
              </a:defRPr>
            </a:lvl1pPr>
            <a:lvl2pPr marL="0" indent="0">
              <a:buNone/>
              <a:defRPr sz="1600"/>
            </a:lvl2pPr>
            <a:lvl3pPr marL="190244" indent="0">
              <a:buNone/>
              <a:tabLst/>
              <a:defRPr sz="1600"/>
            </a:lvl3pPr>
            <a:lvl4pPr marL="377879" indent="0">
              <a:buNone/>
              <a:defRPr/>
            </a:lvl4pPr>
            <a:lvl5pPr marL="56291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7953643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62" y="1189196"/>
            <a:ext cx="4033911" cy="2032091"/>
          </a:xfrm>
        </p:spPr>
        <p:txBody>
          <a:bodyPr wrap="square">
            <a:spAutoFit/>
          </a:bodyPr>
          <a:lstStyle>
            <a:lvl1pPr marL="0" indent="0">
              <a:spcBef>
                <a:spcPts val="1008"/>
              </a:spcBef>
              <a:buClr>
                <a:schemeClr val="tx1"/>
              </a:buClr>
              <a:buFont typeface="Wingdings" pitchFamily="2" charset="2"/>
              <a:buNone/>
              <a:defRPr sz="3000">
                <a:solidFill>
                  <a:schemeClr val="tx2"/>
                </a:solidFill>
              </a:defRPr>
            </a:lvl1pPr>
            <a:lvl2pPr marL="0" indent="0">
              <a:buNone/>
              <a:defRPr sz="1600"/>
            </a:lvl2pPr>
            <a:lvl3pPr marL="190244" indent="0">
              <a:buNone/>
              <a:tabLst/>
              <a:defRPr sz="1600"/>
            </a:lvl3pPr>
            <a:lvl4pPr marL="377879" indent="0">
              <a:buNone/>
              <a:defRPr/>
            </a:lvl4pPr>
            <a:lvl5pPr marL="56291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91" y="1189196"/>
            <a:ext cx="4033911" cy="2032091"/>
          </a:xfrm>
        </p:spPr>
        <p:txBody>
          <a:bodyPr wrap="square">
            <a:spAutoFit/>
          </a:bodyPr>
          <a:lstStyle>
            <a:lvl1pPr marL="0" indent="0">
              <a:spcBef>
                <a:spcPts val="1008"/>
              </a:spcBef>
              <a:buClr>
                <a:schemeClr val="tx1"/>
              </a:buClr>
              <a:buFont typeface="Wingdings" pitchFamily="2" charset="2"/>
              <a:buNone/>
              <a:defRPr sz="3000">
                <a:solidFill>
                  <a:schemeClr val="tx2"/>
                </a:solidFill>
              </a:defRPr>
            </a:lvl1pPr>
            <a:lvl2pPr marL="0" indent="0">
              <a:buNone/>
              <a:defRPr sz="1600"/>
            </a:lvl2pPr>
            <a:lvl3pPr marL="190244" indent="0">
              <a:buNone/>
              <a:tabLst/>
              <a:defRPr sz="1600"/>
            </a:lvl3pPr>
            <a:lvl4pPr marL="377879" indent="0">
              <a:buNone/>
              <a:defRPr/>
            </a:lvl4pPr>
            <a:lvl5pPr marL="56291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8591340"/>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62" y="1189194"/>
            <a:ext cx="4033911" cy="2099802"/>
          </a:xfrm>
        </p:spPr>
        <p:txBody>
          <a:bodyPr wrap="square">
            <a:spAutoFit/>
          </a:bodyPr>
          <a:lstStyle>
            <a:lvl1pPr marL="235853" indent="-235853">
              <a:spcBef>
                <a:spcPts val="1008"/>
              </a:spcBef>
              <a:buClr>
                <a:schemeClr val="tx1"/>
              </a:buClr>
              <a:buFont typeface="Arial" pitchFamily="34" charset="0"/>
              <a:buChar char="•"/>
              <a:defRPr sz="3000">
                <a:solidFill>
                  <a:srgbClr val="68217A"/>
                </a:solidFill>
              </a:defRPr>
            </a:lvl1pPr>
            <a:lvl2pPr marL="435981" indent="-191409">
              <a:defRPr sz="2000"/>
            </a:lvl2pPr>
            <a:lvl3pPr marL="574230" indent="-138257">
              <a:tabLst/>
              <a:defRPr sz="1600"/>
            </a:lvl3pPr>
            <a:lvl4pPr marL="723101" indent="-148873">
              <a:defRPr/>
            </a:lvl4pPr>
            <a:lvl5pPr marL="861338" indent="-13825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91" y="1189194"/>
            <a:ext cx="4033911" cy="2099802"/>
          </a:xfrm>
        </p:spPr>
        <p:txBody>
          <a:bodyPr wrap="square">
            <a:spAutoFit/>
          </a:bodyPr>
          <a:lstStyle>
            <a:lvl1pPr marL="235853" indent="-235853">
              <a:spcBef>
                <a:spcPts val="1008"/>
              </a:spcBef>
              <a:buClr>
                <a:schemeClr val="tx1"/>
              </a:buClr>
              <a:buFont typeface="Arial" pitchFamily="34" charset="0"/>
              <a:buChar char="•"/>
              <a:defRPr sz="3000">
                <a:solidFill>
                  <a:srgbClr val="68217A"/>
                </a:solidFill>
              </a:defRPr>
            </a:lvl1pPr>
            <a:lvl2pPr marL="435981" indent="-191409">
              <a:defRPr sz="2000"/>
            </a:lvl2pPr>
            <a:lvl3pPr marL="574230" indent="-138257">
              <a:tabLst/>
              <a:defRPr sz="1600"/>
            </a:lvl3pPr>
            <a:lvl4pPr marL="723101" indent="-148873">
              <a:defRPr/>
            </a:lvl4pPr>
            <a:lvl5pPr marL="861338" indent="-13825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2715062"/>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62" y="1189194"/>
            <a:ext cx="4033911" cy="2099802"/>
          </a:xfrm>
        </p:spPr>
        <p:txBody>
          <a:bodyPr wrap="square">
            <a:spAutoFit/>
          </a:bodyPr>
          <a:lstStyle>
            <a:lvl1pPr marL="235853" indent="-235853">
              <a:spcBef>
                <a:spcPts val="1008"/>
              </a:spcBef>
              <a:buClr>
                <a:schemeClr val="tx2"/>
              </a:buClr>
              <a:buFont typeface="Arial" pitchFamily="34" charset="0"/>
              <a:buChar char="•"/>
              <a:defRPr sz="3000">
                <a:gradFill>
                  <a:gsLst>
                    <a:gs pos="1250">
                      <a:schemeClr val="tx2"/>
                    </a:gs>
                    <a:gs pos="99000">
                      <a:schemeClr val="tx2"/>
                    </a:gs>
                  </a:gsLst>
                  <a:lin ang="5400000" scaled="0"/>
                </a:gradFill>
              </a:defRPr>
            </a:lvl1pPr>
            <a:lvl2pPr marL="435981" indent="-191409">
              <a:defRPr sz="2000"/>
            </a:lvl2pPr>
            <a:lvl3pPr marL="574230" indent="-138257">
              <a:tabLst/>
              <a:defRPr sz="1600"/>
            </a:lvl3pPr>
            <a:lvl4pPr marL="723101" indent="-148873">
              <a:defRPr/>
            </a:lvl4pPr>
            <a:lvl5pPr marL="861338" indent="-13825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91" y="1189194"/>
            <a:ext cx="4033911" cy="2099802"/>
          </a:xfrm>
        </p:spPr>
        <p:txBody>
          <a:bodyPr wrap="square">
            <a:spAutoFit/>
          </a:bodyPr>
          <a:lstStyle>
            <a:lvl1pPr marL="235853" indent="-235853">
              <a:spcBef>
                <a:spcPts val="1008"/>
              </a:spcBef>
              <a:buClr>
                <a:schemeClr val="tx2"/>
              </a:buClr>
              <a:buFont typeface="Arial" pitchFamily="34" charset="0"/>
              <a:buChar char="•"/>
              <a:defRPr sz="3000">
                <a:gradFill>
                  <a:gsLst>
                    <a:gs pos="1250">
                      <a:schemeClr val="tx2"/>
                    </a:gs>
                    <a:gs pos="99000">
                      <a:schemeClr val="tx2"/>
                    </a:gs>
                  </a:gsLst>
                  <a:lin ang="5400000" scaled="0"/>
                </a:gradFill>
              </a:defRPr>
            </a:lvl1pPr>
            <a:lvl2pPr marL="435981" indent="-191409">
              <a:defRPr sz="2000"/>
            </a:lvl2pPr>
            <a:lvl3pPr marL="574230" indent="-138257">
              <a:tabLst/>
              <a:defRPr sz="1600"/>
            </a:lvl3pPr>
            <a:lvl4pPr marL="723101" indent="-148873">
              <a:defRPr/>
            </a:lvl4pPr>
            <a:lvl5pPr marL="861338" indent="-13825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99958935"/>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6" y="2082615"/>
            <a:ext cx="4370071" cy="3586208"/>
          </a:xfrm>
          <a:solidFill>
            <a:schemeClr val="accent1"/>
          </a:solidFill>
        </p:spPr>
        <p:txBody>
          <a:bodyPr wrap="square" tIns="120121" bIns="120121">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244" indent="0">
              <a:buNone/>
              <a:tabLst/>
              <a:defRPr sz="1600">
                <a:solidFill>
                  <a:schemeClr val="bg1"/>
                </a:solidFill>
              </a:defRPr>
            </a:lvl3pPr>
            <a:lvl4pPr marL="377879" indent="0">
              <a:buNone/>
              <a:defRPr>
                <a:solidFill>
                  <a:schemeClr val="bg1"/>
                </a:solidFill>
              </a:defRPr>
            </a:lvl4pPr>
            <a:lvl5pPr marL="56291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4570940" y="2082615"/>
            <a:ext cx="4370071" cy="3586208"/>
          </a:xfrm>
          <a:solidFill>
            <a:schemeClr val="accent4"/>
          </a:solidFill>
        </p:spPr>
        <p:txBody>
          <a:bodyPr wrap="square" tIns="120121" bIns="120121">
            <a:noAutofit/>
          </a:bodyPr>
          <a:lstStyle>
            <a:lvl1pPr marL="0" indent="0">
              <a:spcBef>
                <a:spcPts val="1008"/>
              </a:spcBef>
              <a:buClr>
                <a:schemeClr val="tx1"/>
              </a:buClr>
              <a:buFont typeface="Wingdings" pitchFamily="2" charset="2"/>
              <a:buNone/>
              <a:defRPr sz="3300">
                <a:solidFill>
                  <a:srgbClr val="FFFFFF"/>
                </a:solidFill>
              </a:defRPr>
            </a:lvl1pPr>
            <a:lvl2pPr marL="0" indent="0">
              <a:spcBef>
                <a:spcPts val="889"/>
              </a:spcBef>
              <a:buNone/>
              <a:defRPr sz="1600">
                <a:solidFill>
                  <a:srgbClr val="FFFFFF"/>
                </a:solidFill>
              </a:defRPr>
            </a:lvl2pPr>
            <a:lvl3pPr marL="190244" indent="0">
              <a:buNone/>
              <a:tabLst/>
              <a:defRPr sz="1600">
                <a:solidFill>
                  <a:srgbClr val="FFFFFF"/>
                </a:solidFill>
              </a:defRPr>
            </a:lvl3pPr>
            <a:lvl4pPr marL="377879" indent="0">
              <a:buNone/>
              <a:defRPr>
                <a:solidFill>
                  <a:srgbClr val="FFFFFF"/>
                </a:solidFill>
              </a:defRPr>
            </a:lvl4pPr>
            <a:lvl5pPr marL="562910"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43421500"/>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1" y="2082615"/>
            <a:ext cx="2877524" cy="3586208"/>
          </a:xfrm>
          <a:solidFill>
            <a:schemeClr val="accent2"/>
          </a:solidFill>
        </p:spPr>
        <p:txBody>
          <a:bodyPr wrap="square" tIns="120121" bIns="120121">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244" indent="0">
              <a:buNone/>
              <a:tabLst/>
              <a:defRPr sz="1600">
                <a:solidFill>
                  <a:schemeClr val="bg1"/>
                </a:solidFill>
              </a:defRPr>
            </a:lvl3pPr>
            <a:lvl4pPr marL="377879" indent="0">
              <a:buNone/>
              <a:defRPr>
                <a:solidFill>
                  <a:schemeClr val="bg1"/>
                </a:solidFill>
              </a:defRPr>
            </a:lvl4pPr>
            <a:lvl5pPr marL="56291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3118696" y="2082615"/>
            <a:ext cx="2877524" cy="3586208"/>
          </a:xfrm>
          <a:solidFill>
            <a:schemeClr val="accent3"/>
          </a:solidFill>
          <a:ln>
            <a:noFill/>
          </a:ln>
        </p:spPr>
        <p:txBody>
          <a:bodyPr wrap="square" tIns="120121" bIns="120121">
            <a:noAutofit/>
          </a:bodyPr>
          <a:lstStyle>
            <a:lvl1pPr marL="0" indent="0">
              <a:spcBef>
                <a:spcPts val="1008"/>
              </a:spcBef>
              <a:buClr>
                <a:schemeClr val="tx1"/>
              </a:buClr>
              <a:buFont typeface="Wingdings" pitchFamily="2" charset="2"/>
              <a:buNone/>
              <a:defRPr sz="3300">
                <a:solidFill>
                  <a:schemeClr val="tx1"/>
                </a:solidFill>
              </a:defRPr>
            </a:lvl1pPr>
            <a:lvl2pPr marL="0" indent="0">
              <a:spcBef>
                <a:spcPts val="889"/>
              </a:spcBef>
              <a:buNone/>
              <a:defRPr sz="1600">
                <a:solidFill>
                  <a:schemeClr val="tx1"/>
                </a:solidFill>
              </a:defRPr>
            </a:lvl2pPr>
            <a:lvl3pPr marL="190244" indent="0">
              <a:buNone/>
              <a:tabLst/>
              <a:defRPr sz="1600">
                <a:solidFill>
                  <a:schemeClr val="tx1"/>
                </a:solidFill>
              </a:defRPr>
            </a:lvl3pPr>
            <a:lvl4pPr marL="377879" indent="0">
              <a:buNone/>
              <a:defRPr>
                <a:solidFill>
                  <a:schemeClr val="tx1"/>
                </a:solidFill>
              </a:defRPr>
            </a:lvl4pPr>
            <a:lvl5pPr marL="562910"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6033267" y="2082615"/>
            <a:ext cx="2911140" cy="3586208"/>
          </a:xfrm>
          <a:solidFill>
            <a:schemeClr val="accent1"/>
          </a:solidFill>
        </p:spPr>
        <p:txBody>
          <a:bodyPr wrap="square" tIns="120121" bIns="120121">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244" indent="0">
              <a:buNone/>
              <a:tabLst/>
              <a:defRPr sz="1600">
                <a:solidFill>
                  <a:schemeClr val="bg1"/>
                </a:solidFill>
              </a:defRPr>
            </a:lvl3pPr>
            <a:lvl4pPr marL="377879" indent="0">
              <a:buNone/>
              <a:defRPr>
                <a:solidFill>
                  <a:schemeClr val="bg1"/>
                </a:solidFill>
              </a:defRPr>
            </a:lvl4pPr>
            <a:lvl5pPr marL="56291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095731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27124" y="906402"/>
            <a:ext cx="7585075" cy="1523494"/>
          </a:xfrm>
        </p:spPr>
        <p:txBody>
          <a:bodyPr anchor="ctr" anchorCtr="0">
            <a:noAutofit/>
          </a:bodyPr>
          <a:lstStyle>
            <a:lvl1pPr algn="l" defTabSz="911253" rtl="0" eaLnBrk="1" latinLnBrk="0" hangingPunct="1">
              <a:lnSpc>
                <a:spcPct val="90000"/>
              </a:lnSpc>
              <a:spcBef>
                <a:spcPct val="0"/>
              </a:spcBef>
              <a:buNone/>
              <a:defRPr lang="en-US" sz="5400" b="0" kern="1200" cap="none" spc="-150" dirty="0">
                <a:ln w="3175">
                  <a:noFill/>
                </a:ln>
                <a:gradFill flip="none" rotWithShape="1">
                  <a:gsLst>
                    <a:gs pos="0">
                      <a:schemeClr val="accent1">
                        <a:lumMod val="40000"/>
                        <a:lumOff val="60000"/>
                      </a:schemeClr>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0287" y="2595572"/>
            <a:ext cx="7581876" cy="461665"/>
          </a:xfrm>
        </p:spPr>
        <p:txBody>
          <a:bodyPr>
            <a:noAutofit/>
          </a:bodyPr>
          <a:lstStyle>
            <a:lvl1pPr marL="0" indent="0" algn="l">
              <a:lnSpc>
                <a:spcPct val="90000"/>
              </a:lnSpc>
              <a:spcBef>
                <a:spcPts val="0"/>
              </a:spcBef>
              <a:buNone/>
              <a:defRPr>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16200000" scaled="1"/>
                  <a:tileRect/>
                </a:gradFill>
              </a:defRPr>
            </a:lvl1pPr>
            <a:lvl2pPr marL="455632" indent="0" algn="ctr">
              <a:buNone/>
              <a:defRPr>
                <a:solidFill>
                  <a:schemeClr val="tx1">
                    <a:tint val="75000"/>
                  </a:schemeClr>
                </a:solidFill>
              </a:defRPr>
            </a:lvl2pPr>
            <a:lvl3pPr marL="911253" indent="0" algn="ctr">
              <a:buNone/>
              <a:defRPr>
                <a:solidFill>
                  <a:schemeClr val="tx1">
                    <a:tint val="75000"/>
                  </a:schemeClr>
                </a:solidFill>
              </a:defRPr>
            </a:lvl3pPr>
            <a:lvl4pPr marL="1366893" indent="0" algn="ctr">
              <a:buNone/>
              <a:defRPr>
                <a:solidFill>
                  <a:schemeClr val="tx1">
                    <a:tint val="75000"/>
                  </a:schemeClr>
                </a:solidFill>
              </a:defRPr>
            </a:lvl4pPr>
            <a:lvl5pPr marL="1822515" indent="0" algn="ctr">
              <a:buNone/>
              <a:defRPr>
                <a:solidFill>
                  <a:schemeClr val="tx1">
                    <a:tint val="75000"/>
                  </a:schemeClr>
                </a:solidFill>
              </a:defRPr>
            </a:lvl5pPr>
            <a:lvl6pPr marL="2278144" indent="0" algn="ctr">
              <a:buNone/>
              <a:defRPr>
                <a:solidFill>
                  <a:schemeClr val="tx1">
                    <a:tint val="75000"/>
                  </a:schemeClr>
                </a:solidFill>
              </a:defRPr>
            </a:lvl6pPr>
            <a:lvl7pPr marL="2733775" indent="0" algn="ctr">
              <a:buNone/>
              <a:defRPr>
                <a:solidFill>
                  <a:schemeClr val="tx1">
                    <a:tint val="75000"/>
                  </a:schemeClr>
                </a:solidFill>
              </a:defRPr>
            </a:lvl7pPr>
            <a:lvl8pPr marL="3189402" indent="0" algn="ctr">
              <a:buNone/>
              <a:defRPr>
                <a:solidFill>
                  <a:schemeClr val="tx1">
                    <a:tint val="75000"/>
                  </a:schemeClr>
                </a:solidFill>
              </a:defRPr>
            </a:lvl8pPr>
            <a:lvl9pPr marL="36450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817563" y="4072576"/>
            <a:ext cx="7690114" cy="1182949"/>
          </a:xfrm>
        </p:spPr>
        <p:txBody>
          <a:bodyPr anchor="t" anchorCtr="0">
            <a:noAutofit/>
            <a:scene3d>
              <a:camera prst="orthographicFront"/>
              <a:lightRig rig="flat" dir="t"/>
            </a:scene3d>
            <a:sp3d extrusionH="88900" contourW="2540">
              <a:contourClr>
                <a:srgbClr val="F4A234"/>
              </a:contourClr>
            </a:sp3d>
          </a:bodyPr>
          <a:lstStyle>
            <a:lvl1pPr marL="0" indent="0" algn="l">
              <a:buFont typeface="Arial" pitchFamily="34" charset="0"/>
              <a:buNone/>
              <a:defRPr kumimoji="0" lang="en-US" sz="9600" b="1" i="1" u="none" strike="noStrike" kern="1200" cap="none" spc="-642" normalizeH="0" baseline="0" noProof="0" dirty="0" smtClean="0">
                <a:ln w="11430"/>
                <a:gradFill>
                  <a:gsLst>
                    <a:gs pos="0">
                      <a:schemeClr val="tx1"/>
                    </a:gs>
                    <a:gs pos="62000">
                      <a:srgbClr val="FEE5B4"/>
                    </a:gs>
                    <a:gs pos="88000">
                      <a:srgbClr val="FEDB94"/>
                    </a:gs>
                  </a:gsLst>
                  <a:lin ang="5400000"/>
                </a:gradFill>
                <a:effectLst>
                  <a:outerShdw blurRad="50800" dist="39000" dir="5460000" algn="tl">
                    <a:srgbClr val="000000">
                      <a:alpha val="38000"/>
                    </a:srgbClr>
                  </a:outerShdw>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56463608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3065972" y="2080725"/>
            <a:ext cx="5878465" cy="608624"/>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1" y="2082615"/>
            <a:ext cx="2877524" cy="3586208"/>
          </a:xfrm>
          <a:solidFill>
            <a:schemeClr val="accent2"/>
          </a:solidFill>
        </p:spPr>
        <p:txBody>
          <a:bodyPr wrap="square" tIns="120121" bIns="120121">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244" indent="0">
              <a:buNone/>
              <a:tabLst/>
              <a:defRPr sz="1600">
                <a:solidFill>
                  <a:schemeClr val="bg1"/>
                </a:solidFill>
              </a:defRPr>
            </a:lvl3pPr>
            <a:lvl4pPr marL="377879" indent="0">
              <a:buNone/>
              <a:defRPr>
                <a:solidFill>
                  <a:schemeClr val="bg1"/>
                </a:solidFill>
              </a:defRPr>
            </a:lvl4pPr>
            <a:lvl5pPr marL="56291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92836932"/>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71391489"/>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01934" y="2082641"/>
            <a:ext cx="8740142" cy="1097989"/>
          </a:xfrm>
        </p:spPr>
        <p:txBody>
          <a:bodyPr wrap="square">
            <a:spAutoFit/>
          </a:bodyPr>
          <a:lstStyle>
            <a:lvl1pPr marL="0" indent="0">
              <a:spcBef>
                <a:spcPts val="1008"/>
              </a:spcBef>
              <a:buClr>
                <a:schemeClr val="tx1"/>
              </a:buClr>
              <a:buFont typeface="Wingdings" pitchFamily="2" charset="2"/>
              <a:buNone/>
              <a:defRPr sz="4400">
                <a:solidFill>
                  <a:schemeClr val="tx1"/>
                </a:solidFill>
              </a:defRPr>
            </a:lvl1pPr>
            <a:lvl2pPr marL="0" indent="0">
              <a:spcBef>
                <a:spcPts val="889"/>
              </a:spcBef>
              <a:buNone/>
              <a:defRPr sz="1600">
                <a:solidFill>
                  <a:schemeClr val="tx1"/>
                </a:solidFill>
              </a:defRPr>
            </a:lvl2pPr>
            <a:lvl3pPr marL="190244" indent="0">
              <a:buNone/>
              <a:tabLst/>
              <a:defRPr sz="1600">
                <a:solidFill>
                  <a:schemeClr val="tx1"/>
                </a:solidFill>
              </a:defRPr>
            </a:lvl3pPr>
            <a:lvl4pPr marL="377879" indent="0">
              <a:buNone/>
              <a:defRPr>
                <a:solidFill>
                  <a:schemeClr val="tx1"/>
                </a:solidFill>
              </a:defRPr>
            </a:lvl4pPr>
            <a:lvl5pPr marL="562910"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3534539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6033267" y="2082615"/>
            <a:ext cx="2911140" cy="3586208"/>
          </a:xfrm>
          <a:solidFill>
            <a:schemeClr val="accent3"/>
          </a:solidFill>
        </p:spPr>
        <p:txBody>
          <a:bodyPr wrap="square" tIns="120121" bIns="120121">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244" indent="0">
              <a:buNone/>
              <a:tabLst/>
              <a:defRPr sz="1600">
                <a:solidFill>
                  <a:schemeClr val="bg1"/>
                </a:solidFill>
              </a:defRPr>
            </a:lvl3pPr>
            <a:lvl4pPr marL="377879" indent="0">
              <a:buNone/>
              <a:defRPr>
                <a:solidFill>
                  <a:schemeClr val="bg1"/>
                </a:solidFill>
              </a:defRPr>
            </a:lvl4pPr>
            <a:lvl5pPr marL="56291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01936" y="2082634"/>
            <a:ext cx="5378549" cy="2486061"/>
          </a:xfrm>
        </p:spPr>
        <p:txBody>
          <a:bodyPr wrap="square">
            <a:spAutoFit/>
          </a:bodyPr>
          <a:lstStyle>
            <a:lvl1pPr marL="0" indent="0">
              <a:spcBef>
                <a:spcPts val="1008"/>
              </a:spcBef>
              <a:buClr>
                <a:schemeClr val="tx1"/>
              </a:buClr>
              <a:buFont typeface="Wingdings" pitchFamily="2" charset="2"/>
              <a:buNone/>
              <a:defRPr sz="4400">
                <a:solidFill>
                  <a:schemeClr val="tx1"/>
                </a:solidFill>
              </a:defRPr>
            </a:lvl1pPr>
            <a:lvl2pPr marL="0" indent="0">
              <a:spcBef>
                <a:spcPts val="889"/>
              </a:spcBef>
              <a:buNone/>
              <a:defRPr sz="1600">
                <a:solidFill>
                  <a:schemeClr val="tx1"/>
                </a:solidFill>
              </a:defRPr>
            </a:lvl2pPr>
            <a:lvl3pPr marL="190244" indent="0">
              <a:buNone/>
              <a:tabLst/>
              <a:defRPr sz="1600">
                <a:solidFill>
                  <a:schemeClr val="tx1"/>
                </a:solidFill>
              </a:defRPr>
            </a:lvl3pPr>
            <a:lvl4pPr marL="377879" indent="0">
              <a:buNone/>
              <a:defRPr>
                <a:solidFill>
                  <a:schemeClr val="tx1"/>
                </a:solidFill>
              </a:defRPr>
            </a:lvl4pPr>
            <a:lvl5pPr marL="562910"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02612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62" y="1189198"/>
            <a:ext cx="4033911" cy="3095459"/>
          </a:xfrm>
        </p:spPr>
        <p:txBody>
          <a:bodyPr wrap="square">
            <a:spAutoFit/>
          </a:bodyPr>
          <a:lstStyle>
            <a:lvl1pPr marL="0" indent="0">
              <a:spcBef>
                <a:spcPts val="1008"/>
              </a:spcBef>
              <a:buClr>
                <a:schemeClr val="tx1"/>
              </a:buClr>
              <a:buFont typeface="Wingdings" pitchFamily="2" charset="2"/>
              <a:buNone/>
              <a:defRPr sz="4400">
                <a:solidFill>
                  <a:schemeClr val="accent2"/>
                </a:solidFill>
              </a:defRPr>
            </a:lvl1pPr>
            <a:lvl2pPr marL="0" indent="0">
              <a:spcBef>
                <a:spcPts val="889"/>
              </a:spcBef>
              <a:buNone/>
              <a:defRPr sz="1600"/>
            </a:lvl2pPr>
            <a:lvl3pPr marL="190244" indent="0">
              <a:buNone/>
              <a:tabLst/>
              <a:defRPr sz="1600"/>
            </a:lvl3pPr>
            <a:lvl4pPr marL="377879" indent="0">
              <a:buNone/>
              <a:defRPr/>
            </a:lvl4pPr>
            <a:lvl5pPr marL="56291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4905825" y="1176725"/>
            <a:ext cx="1983340" cy="2644828"/>
          </a:xfrm>
          <a:solidFill>
            <a:srgbClr val="55C5E9"/>
          </a:solidFill>
        </p:spPr>
        <p:txBody>
          <a:bodyPr wrap="square" tIns="120121" bIns="120121">
            <a:noAutofit/>
          </a:bodyPr>
          <a:lstStyle>
            <a:lvl1pPr marL="0" indent="0">
              <a:spcBef>
                <a:spcPts val="1008"/>
              </a:spcBef>
              <a:buClr>
                <a:schemeClr val="tx1"/>
              </a:buClr>
              <a:buFont typeface="Wingdings" pitchFamily="2" charset="2"/>
              <a:buNone/>
              <a:defRPr sz="3300">
                <a:solidFill>
                  <a:schemeClr val="tx1"/>
                </a:solidFill>
              </a:defRPr>
            </a:lvl1pPr>
            <a:lvl2pPr marL="0" indent="0">
              <a:spcBef>
                <a:spcPts val="889"/>
              </a:spcBef>
              <a:buNone/>
              <a:defRPr sz="1600">
                <a:solidFill>
                  <a:schemeClr val="tx1"/>
                </a:solidFill>
              </a:defRPr>
            </a:lvl2pPr>
            <a:lvl3pPr marL="190244" indent="0">
              <a:buNone/>
              <a:tabLst/>
              <a:defRPr sz="1600">
                <a:solidFill>
                  <a:schemeClr val="bg1"/>
                </a:solidFill>
              </a:defRPr>
            </a:lvl3pPr>
            <a:lvl4pPr marL="377879" indent="0">
              <a:buNone/>
              <a:defRPr>
                <a:solidFill>
                  <a:schemeClr val="bg1"/>
                </a:solidFill>
              </a:defRPr>
            </a:lvl4pPr>
            <a:lvl5pPr marL="562910"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6928618" y="1176725"/>
            <a:ext cx="2016956" cy="2644828"/>
          </a:xfrm>
          <a:solidFill>
            <a:schemeClr val="accent2"/>
          </a:solidFill>
        </p:spPr>
        <p:txBody>
          <a:bodyPr wrap="square" tIns="120121" bIns="120121">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244" indent="0">
              <a:buNone/>
              <a:tabLst/>
              <a:defRPr sz="1600">
                <a:solidFill>
                  <a:schemeClr val="bg1"/>
                </a:solidFill>
              </a:defRPr>
            </a:lvl3pPr>
            <a:lvl4pPr marL="377879" indent="0">
              <a:buNone/>
              <a:defRPr>
                <a:solidFill>
                  <a:schemeClr val="bg1"/>
                </a:solidFill>
              </a:defRPr>
            </a:lvl4pPr>
            <a:lvl5pPr marL="562910"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4905825" y="3867937"/>
            <a:ext cx="1983340" cy="2689656"/>
          </a:xfrm>
          <a:solidFill>
            <a:schemeClr val="accent1"/>
          </a:solidFill>
        </p:spPr>
        <p:txBody>
          <a:bodyPr wrap="square" tIns="120121" bIns="120121">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244" indent="0">
              <a:buNone/>
              <a:tabLst/>
              <a:defRPr sz="1600">
                <a:solidFill>
                  <a:schemeClr val="bg1"/>
                </a:solidFill>
              </a:defRPr>
            </a:lvl3pPr>
            <a:lvl4pPr marL="377879" indent="0">
              <a:buNone/>
              <a:defRPr>
                <a:solidFill>
                  <a:schemeClr val="bg1"/>
                </a:solidFill>
              </a:defRPr>
            </a:lvl4pPr>
            <a:lvl5pPr marL="562910"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6928618" y="3867937"/>
            <a:ext cx="2016956" cy="2689656"/>
          </a:xfrm>
          <a:solidFill>
            <a:schemeClr val="accent5"/>
          </a:solidFill>
        </p:spPr>
        <p:txBody>
          <a:bodyPr wrap="square" tIns="120121" bIns="120121">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244" indent="0">
              <a:buNone/>
              <a:tabLst/>
              <a:defRPr sz="1600">
                <a:solidFill>
                  <a:schemeClr val="bg1"/>
                </a:solidFill>
              </a:defRPr>
            </a:lvl3pPr>
            <a:lvl4pPr marL="377879" indent="0">
              <a:buNone/>
              <a:defRPr>
                <a:solidFill>
                  <a:schemeClr val="bg1"/>
                </a:solidFill>
              </a:defRPr>
            </a:lvl4pPr>
            <a:lvl5pPr marL="562910"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228928965"/>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211"/>
            <a:ext cx="8740142" cy="1796217"/>
          </a:xfrm>
          <a:noFill/>
        </p:spPr>
        <p:txBody>
          <a:bodyPr tIns="75055" bIns="75055"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144843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211"/>
            <a:ext cx="8740142" cy="1796217"/>
          </a:xfrm>
          <a:noFill/>
        </p:spPr>
        <p:txBody>
          <a:bodyPr tIns="75055" bIns="75055"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092587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211"/>
            <a:ext cx="8740142" cy="1796217"/>
          </a:xfrm>
          <a:noFill/>
        </p:spPr>
        <p:txBody>
          <a:bodyPr tIns="75055" bIns="75055" anchor="t" anchorCtr="0"/>
          <a:lstStyle>
            <a:lvl1pPr>
              <a:defRPr sz="7200" spc="-82"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13442417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326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4012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30213"/>
            <a:ext cx="8375074" cy="664797"/>
          </a:xfrm>
        </p:spPr>
        <p:txBody>
          <a:bodyPr/>
          <a:lstStyle>
            <a:lvl1pPr algn="l" defTabSz="911253" rtl="0" eaLnBrk="1" latinLnBrk="0" hangingPunct="1">
              <a:lnSpc>
                <a:spcPct val="90000"/>
              </a:lnSpc>
              <a:spcBef>
                <a:spcPct val="0"/>
              </a:spcBef>
              <a:buNone/>
              <a:defRPr lang="en-US" sz="4800" b="0" kern="1200" cap="none" spc="-150" dirty="0">
                <a:ln w="3175">
                  <a:noFill/>
                </a:ln>
                <a:gradFill flip="none" rotWithShape="1">
                  <a:gsLst>
                    <a:gs pos="0">
                      <a:schemeClr val="accent1">
                        <a:lumMod val="40000"/>
                        <a:lumOff val="60000"/>
                      </a:schemeClr>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411591"/>
            <a:ext cx="8382000" cy="2135969"/>
          </a:xfrm>
        </p:spPr>
        <p:txBody>
          <a:bodyPr/>
          <a:lstStyle>
            <a:lvl1pPr>
              <a:lnSpc>
                <a:spcPct val="90000"/>
              </a:lnSpc>
              <a:buFontTx/>
              <a:buBlip>
                <a:blip r:embed="rId3"/>
              </a:buBlip>
              <a:defRPr/>
            </a:lvl1pPr>
            <a:lvl2pPr>
              <a:lnSpc>
                <a:spcPct val="90000"/>
              </a:lnSpc>
              <a:buFontTx/>
              <a:buBlip>
                <a:blip r:embed="rId4"/>
              </a:buBlip>
              <a:defRPr/>
            </a:lvl2pPr>
            <a:lvl3pPr>
              <a:lnSpc>
                <a:spcPct val="90000"/>
              </a:lnSpc>
              <a:buFontTx/>
              <a:buBlip>
                <a:blip r:embed="rId4"/>
              </a:buBlip>
              <a:defRPr/>
            </a:lvl3pPr>
            <a:lvl4pPr>
              <a:lnSpc>
                <a:spcPct val="90000"/>
              </a:lnSpc>
              <a:buFontTx/>
              <a:buBlip>
                <a:blip r:embed="rId4"/>
              </a:buBlip>
              <a:defRPr/>
            </a:lvl4pPr>
            <a:lvl5pPr>
              <a:lnSpc>
                <a:spcPct val="90000"/>
              </a:lnSpc>
              <a:buFontTx/>
              <a:buBlip>
                <a:blip r:embed="rId4"/>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813583"/>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042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993944"/>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285" tIns="38285" rIns="38285" bIns="38285" numCol="1" spcCol="0" rtlCol="0" fromWordArt="0" anchor="ctr" anchorCtr="0" forceAA="0" compatLnSpc="1">
            <a:prstTxWarp prst="textNoShape">
              <a:avLst/>
            </a:prstTxWarp>
            <a:noAutofit/>
          </a:bodyPr>
          <a:lstStyle/>
          <a:p>
            <a:pPr algn="ctr" defTabSz="765384"/>
            <a:endParaRPr lang="en-US" sz="15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64" y="1197340"/>
            <a:ext cx="8740141" cy="1642753"/>
          </a:xfrm>
        </p:spPr>
        <p:txBody>
          <a:bodyPr/>
          <a:lstStyle>
            <a:lvl1pPr marL="0" indent="0">
              <a:buNone/>
              <a:defRPr sz="2700">
                <a:gradFill>
                  <a:gsLst>
                    <a:gs pos="1250">
                      <a:srgbClr val="000000"/>
                    </a:gs>
                    <a:gs pos="100000">
                      <a:srgbClr val="000000"/>
                    </a:gs>
                  </a:gsLst>
                  <a:lin ang="5400000" scaled="0"/>
                </a:gradFill>
                <a:latin typeface="Segoe UI" pitchFamily="34" charset="0"/>
                <a:cs typeface="Segoe UI" pitchFamily="34" charset="0"/>
              </a:defRPr>
            </a:lvl1pPr>
            <a:lvl2pPr marL="284453" indent="0">
              <a:buNone/>
              <a:defRPr>
                <a:gradFill>
                  <a:gsLst>
                    <a:gs pos="1250">
                      <a:srgbClr val="000000"/>
                    </a:gs>
                    <a:gs pos="100000">
                      <a:srgbClr val="000000"/>
                    </a:gs>
                  </a:gsLst>
                  <a:lin ang="5400000" scaled="0"/>
                </a:gradFill>
                <a:latin typeface="Segoe UI" pitchFamily="34" charset="0"/>
                <a:cs typeface="Segoe UI" pitchFamily="34" charset="0"/>
              </a:defRPr>
            </a:lvl2pPr>
            <a:lvl3pPr marL="479855" indent="0">
              <a:buNone/>
              <a:defRPr>
                <a:gradFill>
                  <a:gsLst>
                    <a:gs pos="1250">
                      <a:srgbClr val="000000"/>
                    </a:gs>
                    <a:gs pos="100000">
                      <a:srgbClr val="000000"/>
                    </a:gs>
                  </a:gsLst>
                  <a:lin ang="5400000" scaled="0"/>
                </a:gradFill>
                <a:latin typeface="Segoe UI" pitchFamily="34" charset="0"/>
                <a:cs typeface="Segoe UI" pitchFamily="34" charset="0"/>
              </a:defRPr>
            </a:lvl3pPr>
            <a:lvl4pPr marL="668604" indent="0">
              <a:buNone/>
              <a:defRPr>
                <a:gradFill>
                  <a:gsLst>
                    <a:gs pos="1250">
                      <a:srgbClr val="000000"/>
                    </a:gs>
                    <a:gs pos="100000">
                      <a:srgbClr val="000000"/>
                    </a:gs>
                  </a:gsLst>
                  <a:lin ang="5400000" scaled="0"/>
                </a:gradFill>
                <a:latin typeface="Segoe UI" pitchFamily="34" charset="0"/>
                <a:cs typeface="Segoe UI" pitchFamily="34" charset="0"/>
              </a:defRPr>
            </a:lvl4pPr>
            <a:lvl5pPr marL="86266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88916354"/>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1189194"/>
            <a:ext cx="8740142" cy="2005930"/>
          </a:xfrm>
          <a:prstGeom prst="rect">
            <a:avLst/>
          </a:prstGeom>
        </p:spPr>
        <p:txBody>
          <a:bodyPr/>
          <a:lstStyle>
            <a:lvl1pPr marL="238454" indent="-238454">
              <a:buClr>
                <a:schemeClr val="tx1"/>
              </a:buClr>
              <a:buSzPct val="90000"/>
              <a:buFont typeface="Arial" pitchFamily="34" charset="0"/>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69093" indent="-230640">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07557" indent="-238454">
              <a:buClr>
                <a:schemeClr val="tx1"/>
              </a:buClr>
              <a:buSzPct val="90000"/>
              <a:buFont typeface="Arial" pitchFamily="34" charset="0"/>
              <a:buChar char="•"/>
              <a:defRPr sz="23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5186" indent="-1876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82826" indent="-187637">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238884"/>
            <a:ext cx="9144001" cy="619125"/>
          </a:xfrm>
          <a:prstGeom prst="rect">
            <a:avLst/>
          </a:prstGeom>
          <a:solidFill>
            <a:srgbClr val="FFFF99"/>
          </a:solidFill>
        </p:spPr>
        <p:txBody>
          <a:bodyPr wrap="square" lIns="127591" tIns="63794" rIns="127591" bIns="63794"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6250519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
        <p:nvSpPr>
          <p:cNvPr id="5" name="Text Placeholder 4"/>
          <p:cNvSpPr>
            <a:spLocks noGrp="1"/>
          </p:cNvSpPr>
          <p:nvPr>
            <p:ph type="body" sz="quarter" idx="10"/>
          </p:nvPr>
        </p:nvSpPr>
        <p:spPr>
          <a:xfrm>
            <a:off x="201931" y="1635932"/>
            <a:ext cx="8740142" cy="1574277"/>
          </a:xfrm>
        </p:spPr>
        <p:txBody>
          <a:bodyPr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1147464"/>
      </p:ext>
    </p:extLst>
  </p:cSld>
  <p:clrMapOvr>
    <a:masterClrMapping/>
  </p:clrMapOvr>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01931" y="5670380"/>
            <a:ext cx="8740142" cy="896552"/>
          </a:xfrm>
        </p:spPr>
        <p:txBody>
          <a:bodyPr lIns="0" tIns="0" rIns="0" bIns="0" anchor="b">
            <a:noAutofit/>
          </a:bodyPr>
          <a:lstStyle>
            <a:lvl1pPr>
              <a:defRPr sz="16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01962" y="2981502"/>
            <a:ext cx="8740141" cy="894996"/>
          </a:xfrm>
        </p:spPr>
        <p:txBody>
          <a:bodyPr lIns="0" tIns="0" rIns="0" bIns="0"/>
          <a:lstStyle>
            <a:lvl1pPr>
              <a:defRPr sz="4400"/>
            </a:lvl1pPr>
          </a:lstStyle>
          <a:p>
            <a:r>
              <a:rPr lang="en-US" dirty="0" smtClean="0"/>
              <a:t>Click to edit master title style</a:t>
            </a:r>
            <a:endParaRPr lang="en-US" dirty="0"/>
          </a:p>
        </p:txBody>
      </p:sp>
    </p:spTree>
    <p:extLst>
      <p:ext uri="{BB962C8B-B14F-4D97-AF65-F5344CB8AC3E}">
        <p14:creationId xmlns:p14="http://schemas.microsoft.com/office/powerpoint/2010/main" val="2415160801"/>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7518" cy="6858000"/>
          </a:xfrm>
          <a:prstGeom prst="rect">
            <a:avLst/>
          </a:prstGeom>
        </p:spPr>
      </p:pic>
      <p:sp>
        <p:nvSpPr>
          <p:cNvPr id="2" name="Title 1"/>
          <p:cNvSpPr>
            <a:spLocks noGrp="1"/>
          </p:cNvSpPr>
          <p:nvPr>
            <p:ph type="title" hasCustomPrompt="1"/>
          </p:nvPr>
        </p:nvSpPr>
        <p:spPr>
          <a:xfrm>
            <a:off x="201929" y="268973"/>
            <a:ext cx="3489822" cy="4401047"/>
          </a:xfrm>
          <a:noFill/>
        </p:spPr>
        <p:txBody>
          <a:bodyPr tIns="75055" bIns="75055" anchor="t" anchorCtr="0"/>
          <a:lstStyle>
            <a:lvl1pPr>
              <a:defRPr sz="7200" spc="-82"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24786110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2704" cy="6858000"/>
          </a:xfrm>
          <a:prstGeom prst="rect">
            <a:avLst/>
          </a:prstGeom>
        </p:spPr>
      </p:pic>
      <p:sp>
        <p:nvSpPr>
          <p:cNvPr id="5" name="Text Placeholder 4"/>
          <p:cNvSpPr>
            <a:spLocks noGrp="1"/>
          </p:cNvSpPr>
          <p:nvPr>
            <p:ph type="body" sz="quarter" idx="12" hasCustomPrompt="1"/>
          </p:nvPr>
        </p:nvSpPr>
        <p:spPr>
          <a:xfrm>
            <a:off x="203333" y="5491405"/>
            <a:ext cx="5378549" cy="1794661"/>
          </a:xfrm>
          <a:noFill/>
        </p:spPr>
        <p:txBody>
          <a:bodyPr lIns="120124" tIns="90102" rIns="120124" bIns="90102">
            <a:noAutofit/>
          </a:bodyPr>
          <a:lstStyle>
            <a:lvl1pPr marL="0" indent="0">
              <a:spcBef>
                <a:spcPts val="0"/>
              </a:spcBef>
              <a:buNone/>
              <a:defRPr sz="2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124" tIns="75079" rIns="120124" bIns="75079" anchor="t" anchorCtr="0"/>
          <a:lstStyle>
            <a:lvl1pPr>
              <a:defRPr sz="4100" spc="-82"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472591" y="6380956"/>
            <a:ext cx="739551" cy="191269"/>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44" y="2084172"/>
            <a:ext cx="2017213" cy="474706"/>
          </a:xfrm>
          <a:prstGeom prst="rect">
            <a:avLst/>
          </a:prstGeom>
        </p:spPr>
      </p:pic>
    </p:spTree>
    <p:extLst>
      <p:ext uri="{BB962C8B-B14F-4D97-AF65-F5344CB8AC3E}">
        <p14:creationId xmlns:p14="http://schemas.microsoft.com/office/powerpoint/2010/main" val="2326279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 y="0"/>
            <a:ext cx="9142703" cy="6858000"/>
          </a:xfrm>
          <a:prstGeom prst="rect">
            <a:avLst/>
          </a:prstGeom>
        </p:spPr>
      </p:pic>
      <p:sp>
        <p:nvSpPr>
          <p:cNvPr id="5" name="Text Placeholder 4"/>
          <p:cNvSpPr>
            <a:spLocks noGrp="1"/>
          </p:cNvSpPr>
          <p:nvPr>
            <p:ph type="body" sz="quarter" idx="12" hasCustomPrompt="1"/>
          </p:nvPr>
        </p:nvSpPr>
        <p:spPr>
          <a:xfrm>
            <a:off x="203333" y="5491405"/>
            <a:ext cx="5378549" cy="1794661"/>
          </a:xfrm>
          <a:noFill/>
        </p:spPr>
        <p:txBody>
          <a:bodyPr lIns="120124" tIns="90102" rIns="120124" bIns="90102">
            <a:noAutofit/>
          </a:bodyPr>
          <a:lstStyle>
            <a:lvl1pPr marL="0" indent="0">
              <a:spcBef>
                <a:spcPts val="0"/>
              </a:spcBef>
              <a:buNone/>
              <a:defRPr sz="2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124" tIns="75079" rIns="120124" bIns="75079" anchor="t" anchorCtr="0"/>
          <a:lstStyle>
            <a:lvl1pPr>
              <a:defRPr sz="4100" spc="-82"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44" y="2084172"/>
            <a:ext cx="2017213" cy="47470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7472591" y="6380956"/>
            <a:ext cx="739551" cy="191269"/>
          </a:xfrm>
          <a:prstGeom prst="rect">
            <a:avLst/>
          </a:prstGeom>
          <a:noFill/>
        </p:spPr>
      </p:pic>
    </p:spTree>
    <p:extLst>
      <p:ext uri="{BB962C8B-B14F-4D97-AF65-F5344CB8AC3E}">
        <p14:creationId xmlns:p14="http://schemas.microsoft.com/office/powerpoint/2010/main" val="3790159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 y="33"/>
            <a:ext cx="9142703"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886825"/>
            <a:ext cx="2365638" cy="883460"/>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795" y="6308981"/>
            <a:ext cx="922389" cy="345606"/>
          </a:xfrm>
          <a:prstGeom prst="rect">
            <a:avLst/>
          </a:prstGeom>
        </p:spPr>
      </p:pic>
      <p:sp>
        <p:nvSpPr>
          <p:cNvPr id="5" name="Text Placeholder 4"/>
          <p:cNvSpPr>
            <a:spLocks noGrp="1"/>
          </p:cNvSpPr>
          <p:nvPr>
            <p:ph type="body" sz="quarter" idx="12" hasCustomPrompt="1"/>
          </p:nvPr>
        </p:nvSpPr>
        <p:spPr>
          <a:xfrm>
            <a:off x="203333" y="5491412"/>
            <a:ext cx="5378549" cy="1366621"/>
          </a:xfrm>
          <a:noFill/>
        </p:spPr>
        <p:txBody>
          <a:bodyPr lIns="120124" tIns="90102" rIns="120124" bIns="90102">
            <a:noAutofit/>
          </a:bodyPr>
          <a:lstStyle>
            <a:lvl1pPr marL="0" indent="0">
              <a:spcBef>
                <a:spcPts val="0"/>
              </a:spcBef>
              <a:buNone/>
              <a:defRPr sz="25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124" tIns="75079" rIns="120124" bIns="75079" anchor="t" anchorCtr="0"/>
          <a:lstStyle>
            <a:lvl1pPr>
              <a:defRPr sz="4100" spc="-82"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2641474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1253" rtl="0" eaLnBrk="1" latinLnBrk="0" hangingPunct="1">
              <a:lnSpc>
                <a:spcPct val="90000"/>
              </a:lnSpc>
              <a:spcBef>
                <a:spcPct val="0"/>
              </a:spcBef>
              <a:buNone/>
              <a:defRPr lang="en-US" sz="4800" b="0" kern="1200" cap="none" spc="-150" dirty="0" smtClean="0">
                <a:ln w="3175">
                  <a:noFill/>
                </a:ln>
                <a:gradFill flip="none" rotWithShape="1">
                  <a:gsLst>
                    <a:gs pos="0">
                      <a:schemeClr val="accent1">
                        <a:lumMod val="40000"/>
                        <a:lumOff val="60000"/>
                      </a:schemeClr>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914"/>
            <a:ext cx="8382000" cy="21359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8591620"/>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3"/>
            <a:ext cx="9142702"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886825"/>
            <a:ext cx="2365638" cy="883460"/>
          </a:xfrm>
          <a:prstGeom prst="rect">
            <a:avLst/>
          </a:prstGeom>
        </p:spPr>
      </p:pic>
      <p:sp>
        <p:nvSpPr>
          <p:cNvPr id="5" name="Text Placeholder 4"/>
          <p:cNvSpPr>
            <a:spLocks noGrp="1"/>
          </p:cNvSpPr>
          <p:nvPr>
            <p:ph type="body" sz="quarter" idx="12" hasCustomPrompt="1"/>
          </p:nvPr>
        </p:nvSpPr>
        <p:spPr>
          <a:xfrm>
            <a:off x="203333" y="5491412"/>
            <a:ext cx="5378549" cy="1366621"/>
          </a:xfrm>
          <a:noFill/>
        </p:spPr>
        <p:txBody>
          <a:bodyPr lIns="120124" tIns="90102" rIns="120124" bIns="90102">
            <a:noAutofit/>
          </a:bodyPr>
          <a:lstStyle>
            <a:lvl1pPr marL="0" indent="0">
              <a:spcBef>
                <a:spcPts val="0"/>
              </a:spcBef>
              <a:buNone/>
              <a:defRPr sz="25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124" tIns="75079" rIns="120124" bIns="75079" anchor="t" anchorCtr="0"/>
          <a:lstStyle>
            <a:lvl1pPr>
              <a:defRPr sz="4100" spc="-82"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795" y="6308981"/>
            <a:ext cx="922389" cy="345606"/>
          </a:xfrm>
          <a:prstGeom prst="rect">
            <a:avLst/>
          </a:prstGeom>
        </p:spPr>
      </p:pic>
    </p:spTree>
    <p:extLst>
      <p:ext uri="{BB962C8B-B14F-4D97-AF65-F5344CB8AC3E}">
        <p14:creationId xmlns:p14="http://schemas.microsoft.com/office/powerpoint/2010/main" val="2314373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 y="0"/>
            <a:ext cx="9142703" cy="6858000"/>
          </a:xfrm>
          <a:prstGeom prst="rect">
            <a:avLst/>
          </a:prstGeom>
        </p:spPr>
      </p:pic>
      <p:sp>
        <p:nvSpPr>
          <p:cNvPr id="2" name="Title 1"/>
          <p:cNvSpPr>
            <a:spLocks noGrp="1"/>
          </p:cNvSpPr>
          <p:nvPr>
            <p:ph type="title" hasCustomPrompt="1"/>
          </p:nvPr>
        </p:nvSpPr>
        <p:spPr>
          <a:xfrm>
            <a:off x="201933" y="268999"/>
            <a:ext cx="5378549" cy="1796217"/>
          </a:xfrm>
          <a:noFill/>
        </p:spPr>
        <p:txBody>
          <a:bodyPr tIns="75079" bIns="75079"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8325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 y="33"/>
            <a:ext cx="9142703" cy="6857999"/>
          </a:xfrm>
          <a:prstGeom prst="rect">
            <a:avLst/>
          </a:prstGeom>
        </p:spPr>
      </p:pic>
      <p:sp>
        <p:nvSpPr>
          <p:cNvPr id="2" name="Title 1"/>
          <p:cNvSpPr>
            <a:spLocks noGrp="1"/>
          </p:cNvSpPr>
          <p:nvPr>
            <p:ph type="title" hasCustomPrompt="1"/>
          </p:nvPr>
        </p:nvSpPr>
        <p:spPr>
          <a:xfrm>
            <a:off x="201933" y="268999"/>
            <a:ext cx="5378549" cy="1796217"/>
          </a:xfrm>
          <a:noFill/>
        </p:spPr>
        <p:txBody>
          <a:bodyPr tIns="75079" bIns="75079"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804000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 y="33"/>
            <a:ext cx="9142703" cy="6857999"/>
          </a:xfrm>
          <a:prstGeom prst="rect">
            <a:avLst/>
          </a:prstGeom>
        </p:spPr>
      </p:pic>
      <p:sp>
        <p:nvSpPr>
          <p:cNvPr id="2" name="Title 1"/>
          <p:cNvSpPr>
            <a:spLocks noGrp="1"/>
          </p:cNvSpPr>
          <p:nvPr>
            <p:ph type="title" hasCustomPrompt="1"/>
          </p:nvPr>
        </p:nvSpPr>
        <p:spPr>
          <a:xfrm>
            <a:off x="201933" y="268999"/>
            <a:ext cx="5378549" cy="1796217"/>
          </a:xfrm>
          <a:noFill/>
        </p:spPr>
        <p:txBody>
          <a:bodyPr tIns="75079" bIns="75079"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436230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31" y="1189193"/>
            <a:ext cx="8740142" cy="1658191"/>
          </a:xfrm>
        </p:spPr>
        <p:txBody>
          <a:bodyPr/>
          <a:lstStyle>
            <a:lvl1pPr marL="0" indent="0">
              <a:buNone/>
              <a:defRPr>
                <a:solidFill>
                  <a:schemeClr val="accent2"/>
                </a:solidFill>
              </a:defRPr>
            </a:lvl1pPr>
            <a:lvl2pPr marL="0" indent="0">
              <a:buFontTx/>
              <a:buNone/>
              <a:defRPr sz="1600"/>
            </a:lvl2pPr>
            <a:lvl3pPr marL="187697" indent="0">
              <a:buNone/>
              <a:defRPr/>
            </a:lvl3pPr>
            <a:lvl4pPr marL="375393" indent="0">
              <a:buNone/>
              <a:defRPr/>
            </a:lvl4pPr>
            <a:lvl5pPr marL="5630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28394606"/>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31" y="1189193"/>
            <a:ext cx="8740142" cy="1658191"/>
          </a:xfrm>
        </p:spPr>
        <p:txBody>
          <a:bodyPr/>
          <a:lstStyle>
            <a:lvl1pPr marL="0" indent="0">
              <a:buNone/>
              <a:defRPr>
                <a:solidFill>
                  <a:schemeClr val="tx2"/>
                </a:solidFill>
              </a:defRPr>
            </a:lvl1pPr>
            <a:lvl2pPr marL="0" indent="0">
              <a:buFontTx/>
              <a:buNone/>
              <a:defRPr sz="1600"/>
            </a:lvl2pPr>
            <a:lvl3pPr marL="187697" indent="0">
              <a:buNone/>
              <a:defRPr/>
            </a:lvl3pPr>
            <a:lvl4pPr marL="375393" indent="0">
              <a:buNone/>
              <a:defRPr/>
            </a:lvl4pPr>
            <a:lvl5pPr marL="5630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8946590"/>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90"/>
            <a:ext cx="8740142" cy="1725902"/>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16687846"/>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90"/>
            <a:ext cx="8740142" cy="1725902"/>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6529278"/>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59" y="1189196"/>
            <a:ext cx="4033911" cy="2032139"/>
          </a:xfrm>
        </p:spPr>
        <p:txBody>
          <a:bodyPr wrap="square">
            <a:spAutoFit/>
          </a:bodyPr>
          <a:lstStyle>
            <a:lvl1pPr marL="0" indent="0">
              <a:spcBef>
                <a:spcPts val="1008"/>
              </a:spcBef>
              <a:buClr>
                <a:schemeClr val="tx1"/>
              </a:buClr>
              <a:buFont typeface="Wingdings" pitchFamily="2" charset="2"/>
              <a:buNone/>
              <a:defRPr sz="3000">
                <a:solidFill>
                  <a:schemeClr val="accent2"/>
                </a:solidFill>
              </a:defRPr>
            </a:lvl1pPr>
            <a:lvl2pPr marL="0" indent="0">
              <a:buNone/>
              <a:defRPr sz="1600"/>
            </a:lvl2pPr>
            <a:lvl3pPr marL="190305" indent="0">
              <a:buNone/>
              <a:tabLst/>
              <a:defRPr sz="1600"/>
            </a:lvl3pPr>
            <a:lvl4pPr marL="378000" indent="0">
              <a:buNone/>
              <a:defRPr/>
            </a:lvl4pPr>
            <a:lvl5pPr marL="5630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88" y="1189196"/>
            <a:ext cx="4033911" cy="2032139"/>
          </a:xfrm>
        </p:spPr>
        <p:txBody>
          <a:bodyPr wrap="square">
            <a:spAutoFit/>
          </a:bodyPr>
          <a:lstStyle>
            <a:lvl1pPr marL="0" indent="0">
              <a:spcBef>
                <a:spcPts val="1008"/>
              </a:spcBef>
              <a:buClr>
                <a:schemeClr val="tx1"/>
              </a:buClr>
              <a:buFont typeface="Wingdings" pitchFamily="2" charset="2"/>
              <a:buNone/>
              <a:defRPr sz="3000">
                <a:solidFill>
                  <a:srgbClr val="68217A"/>
                </a:solidFill>
              </a:defRPr>
            </a:lvl1pPr>
            <a:lvl2pPr marL="0" indent="0">
              <a:buNone/>
              <a:defRPr sz="1600"/>
            </a:lvl2pPr>
            <a:lvl3pPr marL="190305" indent="0">
              <a:buNone/>
              <a:tabLst/>
              <a:defRPr sz="1600"/>
            </a:lvl3pPr>
            <a:lvl4pPr marL="378000" indent="0">
              <a:buNone/>
              <a:defRPr/>
            </a:lvl4pPr>
            <a:lvl5pPr marL="5630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66051029"/>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59" y="1189196"/>
            <a:ext cx="4033911" cy="2032139"/>
          </a:xfrm>
        </p:spPr>
        <p:txBody>
          <a:bodyPr wrap="square">
            <a:spAutoFit/>
          </a:bodyPr>
          <a:lstStyle>
            <a:lvl1pPr marL="0" indent="0">
              <a:spcBef>
                <a:spcPts val="1008"/>
              </a:spcBef>
              <a:buClr>
                <a:schemeClr val="tx1"/>
              </a:buClr>
              <a:buFont typeface="Wingdings" pitchFamily="2" charset="2"/>
              <a:buNone/>
              <a:defRPr sz="3000">
                <a:solidFill>
                  <a:schemeClr val="tx2"/>
                </a:solidFill>
              </a:defRPr>
            </a:lvl1pPr>
            <a:lvl2pPr marL="0" indent="0">
              <a:buNone/>
              <a:defRPr sz="1600"/>
            </a:lvl2pPr>
            <a:lvl3pPr marL="190305" indent="0">
              <a:buNone/>
              <a:tabLst/>
              <a:defRPr sz="1600"/>
            </a:lvl3pPr>
            <a:lvl4pPr marL="378000" indent="0">
              <a:buNone/>
              <a:defRPr/>
            </a:lvl4pPr>
            <a:lvl5pPr marL="5630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88" y="1189196"/>
            <a:ext cx="4033911" cy="2032139"/>
          </a:xfrm>
        </p:spPr>
        <p:txBody>
          <a:bodyPr wrap="square">
            <a:spAutoFit/>
          </a:bodyPr>
          <a:lstStyle>
            <a:lvl1pPr marL="0" indent="0">
              <a:spcBef>
                <a:spcPts val="1008"/>
              </a:spcBef>
              <a:buClr>
                <a:schemeClr val="tx1"/>
              </a:buClr>
              <a:buFont typeface="Wingdings" pitchFamily="2" charset="2"/>
              <a:buNone/>
              <a:defRPr sz="3000">
                <a:solidFill>
                  <a:schemeClr val="tx2"/>
                </a:solidFill>
              </a:defRPr>
            </a:lvl1pPr>
            <a:lvl2pPr marL="0" indent="0">
              <a:buNone/>
              <a:defRPr sz="1600"/>
            </a:lvl2pPr>
            <a:lvl3pPr marL="190305" indent="0">
              <a:buNone/>
              <a:tabLst/>
              <a:defRPr sz="1600"/>
            </a:lvl3pPr>
            <a:lvl4pPr marL="378000" indent="0">
              <a:buNone/>
              <a:defRPr/>
            </a:lvl4pPr>
            <a:lvl5pPr marL="5630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8410521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1253" rtl="0" eaLnBrk="1" latinLnBrk="0" hangingPunct="1">
              <a:lnSpc>
                <a:spcPct val="90000"/>
              </a:lnSpc>
              <a:spcBef>
                <a:spcPct val="0"/>
              </a:spcBef>
              <a:buNone/>
              <a:defRPr lang="en-US" sz="4800" b="0" kern="1200" cap="none" spc="-150" dirty="0">
                <a:ln w="3175">
                  <a:noFill/>
                </a:ln>
                <a:gradFill flip="none" rotWithShape="1">
                  <a:gsLst>
                    <a:gs pos="0">
                      <a:schemeClr val="accent1">
                        <a:lumMod val="40000"/>
                        <a:lumOff val="60000"/>
                      </a:schemeClr>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1" y="1411552"/>
            <a:ext cx="4114800" cy="2129814"/>
          </a:xfrm>
        </p:spPr>
        <p:txBody>
          <a:bodyPr/>
          <a:lstStyle>
            <a:lvl1pPr marL="338824" indent="-338824">
              <a:lnSpc>
                <a:spcPct val="90000"/>
              </a:lnSpc>
              <a:defRPr sz="2800"/>
            </a:lvl1pPr>
            <a:lvl2pPr marL="671054" indent="-324318">
              <a:lnSpc>
                <a:spcPct val="90000"/>
              </a:lnSpc>
              <a:defRPr sz="2400"/>
            </a:lvl2pPr>
            <a:lvl3pPr marL="950547" indent="-287406">
              <a:lnSpc>
                <a:spcPct val="90000"/>
              </a:lnSpc>
              <a:defRPr sz="2000"/>
            </a:lvl3pPr>
            <a:lvl4pPr marL="1223443" indent="-272905">
              <a:lnSpc>
                <a:spcPct val="90000"/>
              </a:lnSpc>
              <a:defRPr sz="1800"/>
            </a:lvl4pPr>
            <a:lvl5pPr marL="1510852" indent="-279494">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2"/>
            <a:ext cx="4114800" cy="2129814"/>
          </a:xfrm>
        </p:spPr>
        <p:txBody>
          <a:bodyPr/>
          <a:lstStyle>
            <a:lvl1pPr marL="346730" indent="-346730">
              <a:lnSpc>
                <a:spcPct val="90000"/>
              </a:lnSpc>
              <a:defRPr sz="2800"/>
            </a:lvl1pPr>
            <a:lvl2pPr marL="671054" indent="-338824">
              <a:lnSpc>
                <a:spcPct val="90000"/>
              </a:lnSpc>
              <a:defRPr sz="2400"/>
            </a:lvl2pPr>
            <a:lvl3pPr marL="958455" indent="-301904">
              <a:lnSpc>
                <a:spcPct val="90000"/>
              </a:lnSpc>
              <a:defRPr sz="2000"/>
            </a:lvl3pPr>
            <a:lvl4pPr marL="1223443" indent="-265000">
              <a:lnSpc>
                <a:spcPct val="90000"/>
              </a:lnSpc>
              <a:defRPr sz="1800"/>
            </a:lvl4pPr>
            <a:lvl5pPr marL="1510852" indent="-27290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283822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59" y="1189189"/>
            <a:ext cx="4033911" cy="2099850"/>
          </a:xfrm>
        </p:spPr>
        <p:txBody>
          <a:bodyPr wrap="square">
            <a:spAutoFit/>
          </a:bodyPr>
          <a:lstStyle>
            <a:lvl1pPr marL="235928" indent="-235928">
              <a:spcBef>
                <a:spcPts val="1008"/>
              </a:spcBef>
              <a:buClr>
                <a:schemeClr val="tx1"/>
              </a:buClr>
              <a:buFont typeface="Arial" pitchFamily="34" charset="0"/>
              <a:buChar char="•"/>
              <a:defRPr sz="3000">
                <a:solidFill>
                  <a:srgbClr val="68217A"/>
                </a:solidFill>
              </a:defRPr>
            </a:lvl1pPr>
            <a:lvl2pPr marL="436121" indent="-191470">
              <a:defRPr sz="2000"/>
            </a:lvl2pPr>
            <a:lvl3pPr marL="574413" indent="-138299">
              <a:tabLst/>
              <a:defRPr sz="1600"/>
            </a:lvl3pPr>
            <a:lvl4pPr marL="723331" indent="-148921">
              <a:defRPr/>
            </a:lvl4pPr>
            <a:lvl5pPr marL="861613" indent="-13829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88" y="1189189"/>
            <a:ext cx="4033911" cy="2099850"/>
          </a:xfrm>
        </p:spPr>
        <p:txBody>
          <a:bodyPr wrap="square">
            <a:spAutoFit/>
          </a:bodyPr>
          <a:lstStyle>
            <a:lvl1pPr marL="235928" indent="-235928">
              <a:spcBef>
                <a:spcPts val="1008"/>
              </a:spcBef>
              <a:buClr>
                <a:schemeClr val="tx1"/>
              </a:buClr>
              <a:buFont typeface="Arial" pitchFamily="34" charset="0"/>
              <a:buChar char="•"/>
              <a:defRPr sz="3000">
                <a:solidFill>
                  <a:srgbClr val="68217A"/>
                </a:solidFill>
              </a:defRPr>
            </a:lvl1pPr>
            <a:lvl2pPr marL="436121" indent="-191470">
              <a:defRPr sz="2000"/>
            </a:lvl2pPr>
            <a:lvl3pPr marL="574413" indent="-138299">
              <a:tabLst/>
              <a:defRPr sz="1600"/>
            </a:lvl3pPr>
            <a:lvl4pPr marL="723331" indent="-148921">
              <a:defRPr/>
            </a:lvl4pPr>
            <a:lvl5pPr marL="861613" indent="-13829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96529200"/>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59" y="1189189"/>
            <a:ext cx="4033911" cy="2099850"/>
          </a:xfrm>
        </p:spPr>
        <p:txBody>
          <a:bodyPr wrap="square">
            <a:spAutoFit/>
          </a:bodyPr>
          <a:lstStyle>
            <a:lvl1pPr marL="235928" indent="-235928">
              <a:spcBef>
                <a:spcPts val="1008"/>
              </a:spcBef>
              <a:buClr>
                <a:schemeClr val="tx2"/>
              </a:buClr>
              <a:buFont typeface="Arial" pitchFamily="34" charset="0"/>
              <a:buChar char="•"/>
              <a:defRPr sz="3000">
                <a:gradFill>
                  <a:gsLst>
                    <a:gs pos="1250">
                      <a:schemeClr val="tx2"/>
                    </a:gs>
                    <a:gs pos="99000">
                      <a:schemeClr val="tx2"/>
                    </a:gs>
                  </a:gsLst>
                  <a:lin ang="5400000" scaled="0"/>
                </a:gradFill>
              </a:defRPr>
            </a:lvl1pPr>
            <a:lvl2pPr marL="436121" indent="-191470">
              <a:defRPr sz="2000"/>
            </a:lvl2pPr>
            <a:lvl3pPr marL="574413" indent="-138299">
              <a:tabLst/>
              <a:defRPr sz="1600"/>
            </a:lvl3pPr>
            <a:lvl4pPr marL="723331" indent="-148921">
              <a:defRPr/>
            </a:lvl4pPr>
            <a:lvl5pPr marL="861613" indent="-13829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88" y="1189189"/>
            <a:ext cx="4033911" cy="2099850"/>
          </a:xfrm>
        </p:spPr>
        <p:txBody>
          <a:bodyPr wrap="square">
            <a:spAutoFit/>
          </a:bodyPr>
          <a:lstStyle>
            <a:lvl1pPr marL="235928" indent="-235928">
              <a:spcBef>
                <a:spcPts val="1008"/>
              </a:spcBef>
              <a:buClr>
                <a:schemeClr val="tx2"/>
              </a:buClr>
              <a:buFont typeface="Arial" pitchFamily="34" charset="0"/>
              <a:buChar char="•"/>
              <a:defRPr sz="3000">
                <a:gradFill>
                  <a:gsLst>
                    <a:gs pos="1250">
                      <a:schemeClr val="tx2"/>
                    </a:gs>
                    <a:gs pos="99000">
                      <a:schemeClr val="tx2"/>
                    </a:gs>
                  </a:gsLst>
                  <a:lin ang="5400000" scaled="0"/>
                </a:gradFill>
              </a:defRPr>
            </a:lvl1pPr>
            <a:lvl2pPr marL="436121" indent="-191470">
              <a:defRPr sz="2000"/>
            </a:lvl2pPr>
            <a:lvl3pPr marL="574413" indent="-138299">
              <a:tabLst/>
              <a:defRPr sz="1600"/>
            </a:lvl3pPr>
            <a:lvl4pPr marL="723331" indent="-148921">
              <a:defRPr/>
            </a:lvl4pPr>
            <a:lvl5pPr marL="861613" indent="-13829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5673189"/>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6" y="2082615"/>
            <a:ext cx="4370071" cy="3586208"/>
          </a:xfrm>
          <a:solidFill>
            <a:schemeClr val="accent1"/>
          </a:solidFill>
        </p:spPr>
        <p:txBody>
          <a:bodyPr wrap="square" tIns="120160" bIns="120160">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305" indent="0">
              <a:buNone/>
              <a:tabLst/>
              <a:defRPr sz="1600">
                <a:solidFill>
                  <a:schemeClr val="bg1"/>
                </a:solidFill>
              </a:defRPr>
            </a:lvl3pPr>
            <a:lvl4pPr marL="378000" indent="0">
              <a:buNone/>
              <a:defRPr>
                <a:solidFill>
                  <a:schemeClr val="bg1"/>
                </a:solidFill>
              </a:defRPr>
            </a:lvl4pPr>
            <a:lvl5pPr marL="56309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4570940" y="2082615"/>
            <a:ext cx="4370071" cy="3586208"/>
          </a:xfrm>
          <a:solidFill>
            <a:schemeClr val="accent4"/>
          </a:solidFill>
        </p:spPr>
        <p:txBody>
          <a:bodyPr wrap="square" tIns="120160" bIns="120160">
            <a:noAutofit/>
          </a:bodyPr>
          <a:lstStyle>
            <a:lvl1pPr marL="0" indent="0">
              <a:spcBef>
                <a:spcPts val="1008"/>
              </a:spcBef>
              <a:buClr>
                <a:schemeClr val="tx1"/>
              </a:buClr>
              <a:buFont typeface="Wingdings" pitchFamily="2" charset="2"/>
              <a:buNone/>
              <a:defRPr sz="3300">
                <a:solidFill>
                  <a:srgbClr val="FFFFFF"/>
                </a:solidFill>
              </a:defRPr>
            </a:lvl1pPr>
            <a:lvl2pPr marL="0" indent="0">
              <a:spcBef>
                <a:spcPts val="889"/>
              </a:spcBef>
              <a:buNone/>
              <a:defRPr sz="1600">
                <a:solidFill>
                  <a:srgbClr val="FFFFFF"/>
                </a:solidFill>
              </a:defRPr>
            </a:lvl2pPr>
            <a:lvl3pPr marL="190305" indent="0">
              <a:buNone/>
              <a:tabLst/>
              <a:defRPr sz="1600">
                <a:solidFill>
                  <a:srgbClr val="FFFFFF"/>
                </a:solidFill>
              </a:defRPr>
            </a:lvl3pPr>
            <a:lvl4pPr marL="378000" indent="0">
              <a:buNone/>
              <a:defRPr>
                <a:solidFill>
                  <a:srgbClr val="FFFFFF"/>
                </a:solidFill>
              </a:defRPr>
            </a:lvl4pPr>
            <a:lvl5pPr marL="563090"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5194336"/>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1" y="2082615"/>
            <a:ext cx="2877524" cy="3586208"/>
          </a:xfrm>
          <a:solidFill>
            <a:schemeClr val="accent2"/>
          </a:solidFill>
        </p:spPr>
        <p:txBody>
          <a:bodyPr wrap="square" tIns="120160" bIns="120160">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305" indent="0">
              <a:buNone/>
              <a:tabLst/>
              <a:defRPr sz="1600">
                <a:solidFill>
                  <a:schemeClr val="bg1"/>
                </a:solidFill>
              </a:defRPr>
            </a:lvl3pPr>
            <a:lvl4pPr marL="378000" indent="0">
              <a:buNone/>
              <a:defRPr>
                <a:solidFill>
                  <a:schemeClr val="bg1"/>
                </a:solidFill>
              </a:defRPr>
            </a:lvl4pPr>
            <a:lvl5pPr marL="56309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3118696" y="2082615"/>
            <a:ext cx="2877524" cy="3586208"/>
          </a:xfrm>
          <a:solidFill>
            <a:schemeClr val="accent3"/>
          </a:solidFill>
          <a:ln>
            <a:noFill/>
          </a:ln>
        </p:spPr>
        <p:txBody>
          <a:bodyPr wrap="square" tIns="120160" bIns="120160">
            <a:noAutofit/>
          </a:bodyPr>
          <a:lstStyle>
            <a:lvl1pPr marL="0" indent="0">
              <a:spcBef>
                <a:spcPts val="1008"/>
              </a:spcBef>
              <a:buClr>
                <a:schemeClr val="tx1"/>
              </a:buClr>
              <a:buFont typeface="Wingdings" pitchFamily="2" charset="2"/>
              <a:buNone/>
              <a:defRPr sz="3300">
                <a:solidFill>
                  <a:schemeClr val="tx1"/>
                </a:solidFill>
              </a:defRPr>
            </a:lvl1pPr>
            <a:lvl2pPr marL="0" indent="0">
              <a:spcBef>
                <a:spcPts val="889"/>
              </a:spcBef>
              <a:buNone/>
              <a:defRPr sz="1600">
                <a:solidFill>
                  <a:schemeClr val="tx1"/>
                </a:solidFill>
              </a:defRPr>
            </a:lvl2pPr>
            <a:lvl3pPr marL="190305" indent="0">
              <a:buNone/>
              <a:tabLst/>
              <a:defRPr sz="1600">
                <a:solidFill>
                  <a:schemeClr val="tx1"/>
                </a:solidFill>
              </a:defRPr>
            </a:lvl3pPr>
            <a:lvl4pPr marL="378000" indent="0">
              <a:buNone/>
              <a:defRPr>
                <a:solidFill>
                  <a:schemeClr val="tx1"/>
                </a:solidFill>
              </a:defRPr>
            </a:lvl4pPr>
            <a:lvl5pPr marL="563090"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6033267" y="2082615"/>
            <a:ext cx="2911140" cy="3586208"/>
          </a:xfrm>
          <a:solidFill>
            <a:schemeClr val="accent1"/>
          </a:solidFill>
        </p:spPr>
        <p:txBody>
          <a:bodyPr wrap="square" tIns="120160" bIns="120160">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305" indent="0">
              <a:buNone/>
              <a:tabLst/>
              <a:defRPr sz="1600">
                <a:solidFill>
                  <a:schemeClr val="bg1"/>
                </a:solidFill>
              </a:defRPr>
            </a:lvl3pPr>
            <a:lvl4pPr marL="378000" indent="0">
              <a:buNone/>
              <a:defRPr>
                <a:solidFill>
                  <a:schemeClr val="bg1"/>
                </a:solidFill>
              </a:defRPr>
            </a:lvl4pPr>
            <a:lvl5pPr marL="56309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94616478"/>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3065969" y="2080733"/>
            <a:ext cx="5878465" cy="608673"/>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1" y="2082615"/>
            <a:ext cx="2877524" cy="3586208"/>
          </a:xfrm>
          <a:solidFill>
            <a:schemeClr val="accent2"/>
          </a:solidFill>
        </p:spPr>
        <p:txBody>
          <a:bodyPr wrap="square" tIns="120160" bIns="120160">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305" indent="0">
              <a:buNone/>
              <a:tabLst/>
              <a:defRPr sz="1600">
                <a:solidFill>
                  <a:schemeClr val="bg1"/>
                </a:solidFill>
              </a:defRPr>
            </a:lvl3pPr>
            <a:lvl4pPr marL="378000" indent="0">
              <a:buNone/>
              <a:defRPr>
                <a:solidFill>
                  <a:schemeClr val="bg1"/>
                </a:solidFill>
              </a:defRPr>
            </a:lvl4pPr>
            <a:lvl5pPr marL="56309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80922661"/>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86347615"/>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01934" y="2082638"/>
            <a:ext cx="8740142" cy="1098037"/>
          </a:xfrm>
        </p:spPr>
        <p:txBody>
          <a:bodyPr wrap="square">
            <a:spAutoFit/>
          </a:bodyPr>
          <a:lstStyle>
            <a:lvl1pPr marL="0" indent="0">
              <a:spcBef>
                <a:spcPts val="1008"/>
              </a:spcBef>
              <a:buClr>
                <a:schemeClr val="tx1"/>
              </a:buClr>
              <a:buFont typeface="Wingdings" pitchFamily="2" charset="2"/>
              <a:buNone/>
              <a:defRPr sz="4400">
                <a:solidFill>
                  <a:schemeClr val="tx1"/>
                </a:solidFill>
              </a:defRPr>
            </a:lvl1pPr>
            <a:lvl2pPr marL="0" indent="0">
              <a:spcBef>
                <a:spcPts val="889"/>
              </a:spcBef>
              <a:buNone/>
              <a:defRPr sz="1600">
                <a:solidFill>
                  <a:schemeClr val="tx1"/>
                </a:solidFill>
              </a:defRPr>
            </a:lvl2pPr>
            <a:lvl3pPr marL="190305" indent="0">
              <a:buNone/>
              <a:tabLst/>
              <a:defRPr sz="1600">
                <a:solidFill>
                  <a:schemeClr val="tx1"/>
                </a:solidFill>
              </a:defRPr>
            </a:lvl3pPr>
            <a:lvl4pPr marL="378000" indent="0">
              <a:buNone/>
              <a:defRPr>
                <a:solidFill>
                  <a:schemeClr val="tx1"/>
                </a:solidFill>
              </a:defRPr>
            </a:lvl4pPr>
            <a:lvl5pPr marL="563090"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4776870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6033267" y="2082615"/>
            <a:ext cx="2911140" cy="3586208"/>
          </a:xfrm>
          <a:solidFill>
            <a:schemeClr val="accent3"/>
          </a:solidFill>
        </p:spPr>
        <p:txBody>
          <a:bodyPr wrap="square" tIns="120160" bIns="120160">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305" indent="0">
              <a:buNone/>
              <a:tabLst/>
              <a:defRPr sz="1600">
                <a:solidFill>
                  <a:schemeClr val="bg1"/>
                </a:solidFill>
              </a:defRPr>
            </a:lvl3pPr>
            <a:lvl4pPr marL="378000" indent="0">
              <a:buNone/>
              <a:defRPr>
                <a:solidFill>
                  <a:schemeClr val="bg1"/>
                </a:solidFill>
              </a:defRPr>
            </a:lvl4pPr>
            <a:lvl5pPr marL="56309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01936" y="2082630"/>
            <a:ext cx="5378549" cy="2486110"/>
          </a:xfrm>
        </p:spPr>
        <p:txBody>
          <a:bodyPr wrap="square">
            <a:spAutoFit/>
          </a:bodyPr>
          <a:lstStyle>
            <a:lvl1pPr marL="0" indent="0">
              <a:spcBef>
                <a:spcPts val="1008"/>
              </a:spcBef>
              <a:buClr>
                <a:schemeClr val="tx1"/>
              </a:buClr>
              <a:buFont typeface="Wingdings" pitchFamily="2" charset="2"/>
              <a:buNone/>
              <a:defRPr sz="4400">
                <a:solidFill>
                  <a:schemeClr val="tx1"/>
                </a:solidFill>
              </a:defRPr>
            </a:lvl1pPr>
            <a:lvl2pPr marL="0" indent="0">
              <a:spcBef>
                <a:spcPts val="889"/>
              </a:spcBef>
              <a:buNone/>
              <a:defRPr sz="1600">
                <a:solidFill>
                  <a:schemeClr val="tx1"/>
                </a:solidFill>
              </a:defRPr>
            </a:lvl2pPr>
            <a:lvl3pPr marL="190305" indent="0">
              <a:buNone/>
              <a:tabLst/>
              <a:defRPr sz="1600">
                <a:solidFill>
                  <a:schemeClr val="tx1"/>
                </a:solidFill>
              </a:defRPr>
            </a:lvl3pPr>
            <a:lvl4pPr marL="378000" indent="0">
              <a:buNone/>
              <a:defRPr>
                <a:solidFill>
                  <a:schemeClr val="tx1"/>
                </a:solidFill>
              </a:defRPr>
            </a:lvl4pPr>
            <a:lvl5pPr marL="563090"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963234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59" y="1189194"/>
            <a:ext cx="4033911" cy="3095507"/>
          </a:xfrm>
        </p:spPr>
        <p:txBody>
          <a:bodyPr wrap="square">
            <a:spAutoFit/>
          </a:bodyPr>
          <a:lstStyle>
            <a:lvl1pPr marL="0" indent="0">
              <a:spcBef>
                <a:spcPts val="1008"/>
              </a:spcBef>
              <a:buClr>
                <a:schemeClr val="tx1"/>
              </a:buClr>
              <a:buFont typeface="Wingdings" pitchFamily="2" charset="2"/>
              <a:buNone/>
              <a:defRPr sz="4400">
                <a:solidFill>
                  <a:schemeClr val="accent2"/>
                </a:solidFill>
              </a:defRPr>
            </a:lvl1pPr>
            <a:lvl2pPr marL="0" indent="0">
              <a:spcBef>
                <a:spcPts val="889"/>
              </a:spcBef>
              <a:buNone/>
              <a:defRPr sz="1600"/>
            </a:lvl2pPr>
            <a:lvl3pPr marL="190305" indent="0">
              <a:buNone/>
              <a:tabLst/>
              <a:defRPr sz="1600"/>
            </a:lvl3pPr>
            <a:lvl4pPr marL="378000" indent="0">
              <a:buNone/>
              <a:defRPr/>
            </a:lvl4pPr>
            <a:lvl5pPr marL="5630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4905825" y="1176725"/>
            <a:ext cx="1983340" cy="2644828"/>
          </a:xfrm>
          <a:solidFill>
            <a:srgbClr val="55C5E9"/>
          </a:solidFill>
        </p:spPr>
        <p:txBody>
          <a:bodyPr wrap="square" tIns="120160" bIns="120160">
            <a:noAutofit/>
          </a:bodyPr>
          <a:lstStyle>
            <a:lvl1pPr marL="0" indent="0">
              <a:spcBef>
                <a:spcPts val="1008"/>
              </a:spcBef>
              <a:buClr>
                <a:schemeClr val="tx1"/>
              </a:buClr>
              <a:buFont typeface="Wingdings" pitchFamily="2" charset="2"/>
              <a:buNone/>
              <a:defRPr sz="3300">
                <a:solidFill>
                  <a:schemeClr val="tx1"/>
                </a:solidFill>
              </a:defRPr>
            </a:lvl1pPr>
            <a:lvl2pPr marL="0" indent="0">
              <a:spcBef>
                <a:spcPts val="889"/>
              </a:spcBef>
              <a:buNone/>
              <a:defRPr sz="1600">
                <a:solidFill>
                  <a:schemeClr val="tx1"/>
                </a:solidFill>
              </a:defRPr>
            </a:lvl2pPr>
            <a:lvl3pPr marL="190305" indent="0">
              <a:buNone/>
              <a:tabLst/>
              <a:defRPr sz="1600">
                <a:solidFill>
                  <a:schemeClr val="bg1"/>
                </a:solidFill>
              </a:defRPr>
            </a:lvl3pPr>
            <a:lvl4pPr marL="378000" indent="0">
              <a:buNone/>
              <a:defRPr>
                <a:solidFill>
                  <a:schemeClr val="bg1"/>
                </a:solidFill>
              </a:defRPr>
            </a:lvl4pPr>
            <a:lvl5pPr marL="563090"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6928618" y="1176725"/>
            <a:ext cx="2016956" cy="2644828"/>
          </a:xfrm>
          <a:solidFill>
            <a:schemeClr val="accent2"/>
          </a:solidFill>
        </p:spPr>
        <p:txBody>
          <a:bodyPr wrap="square" tIns="120160" bIns="120160">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305" indent="0">
              <a:buNone/>
              <a:tabLst/>
              <a:defRPr sz="1600">
                <a:solidFill>
                  <a:schemeClr val="bg1"/>
                </a:solidFill>
              </a:defRPr>
            </a:lvl3pPr>
            <a:lvl4pPr marL="378000" indent="0">
              <a:buNone/>
              <a:defRPr>
                <a:solidFill>
                  <a:schemeClr val="bg1"/>
                </a:solidFill>
              </a:defRPr>
            </a:lvl4pPr>
            <a:lvl5pPr marL="563090"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4905825" y="3867937"/>
            <a:ext cx="1983340" cy="2689656"/>
          </a:xfrm>
          <a:solidFill>
            <a:schemeClr val="accent1"/>
          </a:solidFill>
        </p:spPr>
        <p:txBody>
          <a:bodyPr wrap="square" tIns="120160" bIns="120160">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305" indent="0">
              <a:buNone/>
              <a:tabLst/>
              <a:defRPr sz="1600">
                <a:solidFill>
                  <a:schemeClr val="bg1"/>
                </a:solidFill>
              </a:defRPr>
            </a:lvl3pPr>
            <a:lvl4pPr marL="378000" indent="0">
              <a:buNone/>
              <a:defRPr>
                <a:solidFill>
                  <a:schemeClr val="bg1"/>
                </a:solidFill>
              </a:defRPr>
            </a:lvl4pPr>
            <a:lvl5pPr marL="563090"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6928618" y="3867937"/>
            <a:ext cx="2016956" cy="2689656"/>
          </a:xfrm>
          <a:solidFill>
            <a:schemeClr val="accent5"/>
          </a:solidFill>
        </p:spPr>
        <p:txBody>
          <a:bodyPr wrap="square" tIns="120160" bIns="120160">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305" indent="0">
              <a:buNone/>
              <a:tabLst/>
              <a:defRPr sz="1600">
                <a:solidFill>
                  <a:schemeClr val="bg1"/>
                </a:solidFill>
              </a:defRPr>
            </a:lvl3pPr>
            <a:lvl4pPr marL="378000" indent="0">
              <a:buNone/>
              <a:defRPr>
                <a:solidFill>
                  <a:schemeClr val="bg1"/>
                </a:solidFill>
              </a:defRPr>
            </a:lvl4pPr>
            <a:lvl5pPr marL="563090"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635818453"/>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208"/>
            <a:ext cx="8740142" cy="1796217"/>
          </a:xfrm>
          <a:noFill/>
        </p:spPr>
        <p:txBody>
          <a:bodyPr tIns="75079" bIns="75079"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102333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41"/>
            <a:ext cx="7772400" cy="1500187"/>
          </a:xfrm>
        </p:spPr>
        <p:txBody>
          <a:bodyPr anchor="b"/>
          <a:lstStyle>
            <a:lvl1pPr marL="0" indent="0">
              <a:buNone/>
              <a:defRPr sz="2000"/>
            </a:lvl1pPr>
            <a:lvl2pPr marL="455646" indent="0">
              <a:buNone/>
              <a:defRPr sz="1800"/>
            </a:lvl2pPr>
            <a:lvl3pPr marL="911294" indent="0">
              <a:buNone/>
              <a:defRPr sz="1600"/>
            </a:lvl3pPr>
            <a:lvl4pPr marL="1366949" indent="0">
              <a:buNone/>
              <a:defRPr sz="1400"/>
            </a:lvl4pPr>
            <a:lvl5pPr marL="1822589" indent="0">
              <a:buNone/>
              <a:defRPr sz="1400"/>
            </a:lvl5pPr>
            <a:lvl6pPr marL="2278233" indent="0">
              <a:buNone/>
              <a:defRPr sz="1400"/>
            </a:lvl6pPr>
            <a:lvl7pPr marL="2733885" indent="0">
              <a:buNone/>
              <a:defRPr sz="1400"/>
            </a:lvl7pPr>
            <a:lvl8pPr marL="3189531" indent="0">
              <a:buNone/>
              <a:defRPr sz="1400"/>
            </a:lvl8pPr>
            <a:lvl9pPr marL="3645182"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t>2/24/2009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E7A6FF5-74C0-4250-9BFD-1F867866F83F}" type="slidenum">
              <a:rPr lang="en-US"/>
              <a:pPr>
                <a:defRPr/>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1253" rtl="0" eaLnBrk="1" latinLnBrk="0" hangingPunct="1">
              <a:lnSpc>
                <a:spcPct val="90000"/>
              </a:lnSpc>
              <a:spcBef>
                <a:spcPct val="0"/>
              </a:spcBef>
              <a:buNone/>
              <a:defRPr lang="en-US" sz="4800" b="0" kern="1200" cap="none" spc="-150" dirty="0">
                <a:ln w="3175">
                  <a:noFill/>
                </a:ln>
                <a:gradFill flip="none" rotWithShape="1">
                  <a:gsLst>
                    <a:gs pos="0">
                      <a:schemeClr val="accent1">
                        <a:lumMod val="40000"/>
                        <a:lumOff val="60000"/>
                      </a:schemeClr>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1" y="1411577"/>
            <a:ext cx="4114800" cy="692497"/>
          </a:xfrm>
        </p:spPr>
        <p:txBody>
          <a:bodyPr anchor="b"/>
          <a:lstStyle>
            <a:lvl1pPr marL="0" indent="0">
              <a:lnSpc>
                <a:spcPct val="90000"/>
              </a:lnSpc>
              <a:spcBef>
                <a:spcPts val="0"/>
              </a:spcBef>
              <a:buNone/>
              <a:defRPr sz="2500" b="1"/>
            </a:lvl1pPr>
            <a:lvl2pPr marL="455632" indent="0">
              <a:buNone/>
              <a:defRPr sz="2000" b="1"/>
            </a:lvl2pPr>
            <a:lvl3pPr marL="911253" indent="0">
              <a:buNone/>
              <a:defRPr sz="1800" b="1"/>
            </a:lvl3pPr>
            <a:lvl4pPr marL="1366893" indent="0">
              <a:buNone/>
              <a:defRPr sz="1600" b="1"/>
            </a:lvl4pPr>
            <a:lvl5pPr marL="1822515" indent="0">
              <a:buNone/>
              <a:defRPr sz="1600" b="1"/>
            </a:lvl5pPr>
            <a:lvl6pPr marL="2278144" indent="0">
              <a:buNone/>
              <a:defRPr sz="1600" b="1"/>
            </a:lvl6pPr>
            <a:lvl7pPr marL="2733775" indent="0">
              <a:buNone/>
              <a:defRPr sz="1600" b="1"/>
            </a:lvl7pPr>
            <a:lvl8pPr marL="3189402" indent="0">
              <a:buNone/>
              <a:defRPr sz="1600" b="1"/>
            </a:lvl8pPr>
            <a:lvl9pPr marL="364503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74875"/>
            <a:ext cx="4114800" cy="1537344"/>
          </a:xfrm>
        </p:spPr>
        <p:txBody>
          <a:bodyPr/>
          <a:lstStyle>
            <a:lvl1pPr marL="280810" indent="-280810">
              <a:defRPr sz="2300"/>
            </a:lvl1pPr>
            <a:lvl2pPr marL="560306" indent="-265000">
              <a:defRPr sz="2000"/>
            </a:lvl2pPr>
            <a:lvl3pPr marL="810798" indent="-242580">
              <a:defRPr sz="1800"/>
            </a:lvl3pPr>
            <a:lvl4pPr marL="1046771" indent="-228083">
              <a:defRPr sz="1700"/>
            </a:lvl4pPr>
            <a:lvl5pPr marL="1274869" indent="-205663">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7" y="1411577"/>
            <a:ext cx="4117019" cy="692497"/>
          </a:xfrm>
        </p:spPr>
        <p:txBody>
          <a:bodyPr anchor="b"/>
          <a:lstStyle>
            <a:lvl1pPr marL="0" indent="0">
              <a:lnSpc>
                <a:spcPct val="90000"/>
              </a:lnSpc>
              <a:spcBef>
                <a:spcPts val="0"/>
              </a:spcBef>
              <a:buNone/>
              <a:defRPr sz="2500" b="1"/>
            </a:lvl1pPr>
            <a:lvl2pPr marL="455632" indent="0">
              <a:buNone/>
              <a:defRPr sz="2000" b="1"/>
            </a:lvl2pPr>
            <a:lvl3pPr marL="911253" indent="0">
              <a:buNone/>
              <a:defRPr sz="1800" b="1"/>
            </a:lvl3pPr>
            <a:lvl4pPr marL="1366893" indent="0">
              <a:buNone/>
              <a:defRPr sz="1600" b="1"/>
            </a:lvl4pPr>
            <a:lvl5pPr marL="1822515" indent="0">
              <a:buNone/>
              <a:defRPr sz="1600" b="1"/>
            </a:lvl5pPr>
            <a:lvl6pPr marL="2278144" indent="0">
              <a:buNone/>
              <a:defRPr sz="1600" b="1"/>
            </a:lvl6pPr>
            <a:lvl7pPr marL="2733775" indent="0">
              <a:buNone/>
              <a:defRPr sz="1600" b="1"/>
            </a:lvl7pPr>
            <a:lvl8pPr marL="3189402" indent="0">
              <a:buNone/>
              <a:defRPr sz="1600" b="1"/>
            </a:lvl8pPr>
            <a:lvl9pPr marL="364503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117974" cy="1537344"/>
          </a:xfrm>
        </p:spPr>
        <p:txBody>
          <a:bodyPr/>
          <a:lstStyle>
            <a:lvl1pPr marL="295314" indent="-295314">
              <a:defRPr sz="2300"/>
            </a:lvl1pPr>
            <a:lvl2pPr marL="568213" indent="-272905">
              <a:defRPr sz="2000"/>
            </a:lvl2pPr>
            <a:lvl3pPr marL="818710" indent="-243898">
              <a:defRPr sz="1800"/>
            </a:lvl3pPr>
            <a:lvl4pPr marL="1046771" indent="-235992">
              <a:defRPr sz="1700"/>
            </a:lvl4pPr>
            <a:lvl5pPr marL="1274869" indent="-220173">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9814056"/>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208"/>
            <a:ext cx="8740142" cy="1796217"/>
          </a:xfrm>
          <a:noFill/>
        </p:spPr>
        <p:txBody>
          <a:bodyPr tIns="75079" bIns="75079"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712859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208"/>
            <a:ext cx="8740142" cy="1796217"/>
          </a:xfrm>
          <a:noFill/>
        </p:spPr>
        <p:txBody>
          <a:bodyPr tIns="75079" bIns="75079" anchor="t" anchorCtr="0"/>
          <a:lstStyle>
            <a:lvl1pPr>
              <a:defRPr sz="7200" spc="-82"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18439776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0382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6885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3284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239214"/>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297" tIns="38297" rIns="38297" bIns="38297" numCol="1" spcCol="0" rtlCol="0" fromWordArt="0" anchor="ctr" anchorCtr="0" forceAA="0" compatLnSpc="1">
            <a:prstTxWarp prst="textNoShape">
              <a:avLst/>
            </a:prstTxWarp>
            <a:noAutofit/>
          </a:bodyPr>
          <a:lstStyle/>
          <a:p>
            <a:pPr algn="ctr" defTabSz="765628"/>
            <a:endParaRPr lang="en-US" sz="15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61" y="1197338"/>
            <a:ext cx="8740141" cy="1642802"/>
          </a:xfrm>
        </p:spPr>
        <p:txBody>
          <a:bodyPr/>
          <a:lstStyle>
            <a:lvl1pPr marL="0" indent="0">
              <a:buNone/>
              <a:defRPr sz="2700">
                <a:gradFill>
                  <a:gsLst>
                    <a:gs pos="1250">
                      <a:srgbClr val="000000"/>
                    </a:gs>
                    <a:gs pos="100000">
                      <a:srgbClr val="000000"/>
                    </a:gs>
                  </a:gsLst>
                  <a:lin ang="5400000" scaled="0"/>
                </a:gradFill>
                <a:latin typeface="Segoe UI" pitchFamily="34" charset="0"/>
                <a:cs typeface="Segoe UI" pitchFamily="34" charset="0"/>
              </a:defRPr>
            </a:lvl1pPr>
            <a:lvl2pPr marL="284544" indent="0">
              <a:buNone/>
              <a:defRPr>
                <a:gradFill>
                  <a:gsLst>
                    <a:gs pos="1250">
                      <a:srgbClr val="000000"/>
                    </a:gs>
                    <a:gs pos="100000">
                      <a:srgbClr val="000000"/>
                    </a:gs>
                  </a:gsLst>
                  <a:lin ang="5400000" scaled="0"/>
                </a:gradFill>
                <a:latin typeface="Segoe UI" pitchFamily="34" charset="0"/>
                <a:cs typeface="Segoe UI" pitchFamily="34" charset="0"/>
              </a:defRPr>
            </a:lvl2pPr>
            <a:lvl3pPr marL="480008" indent="0">
              <a:buNone/>
              <a:defRPr>
                <a:gradFill>
                  <a:gsLst>
                    <a:gs pos="1250">
                      <a:srgbClr val="000000"/>
                    </a:gs>
                    <a:gs pos="100000">
                      <a:srgbClr val="000000"/>
                    </a:gs>
                  </a:gsLst>
                  <a:lin ang="5400000" scaled="0"/>
                </a:gradFill>
                <a:latin typeface="Segoe UI" pitchFamily="34" charset="0"/>
                <a:cs typeface="Segoe UI" pitchFamily="34" charset="0"/>
              </a:defRPr>
            </a:lvl3pPr>
            <a:lvl4pPr marL="668817" indent="0">
              <a:buNone/>
              <a:defRPr>
                <a:gradFill>
                  <a:gsLst>
                    <a:gs pos="1250">
                      <a:srgbClr val="000000"/>
                    </a:gs>
                    <a:gs pos="100000">
                      <a:srgbClr val="000000"/>
                    </a:gs>
                  </a:gsLst>
                  <a:lin ang="5400000" scaled="0"/>
                </a:gradFill>
                <a:latin typeface="Segoe UI" pitchFamily="34" charset="0"/>
                <a:cs typeface="Segoe UI" pitchFamily="34" charset="0"/>
              </a:defRPr>
            </a:lvl4pPr>
            <a:lvl5pPr marL="862944"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39598649"/>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1189192"/>
            <a:ext cx="8740142" cy="2005978"/>
          </a:xfrm>
          <a:prstGeom prst="rect">
            <a:avLst/>
          </a:prstGeom>
        </p:spPr>
        <p:txBody>
          <a:bodyPr/>
          <a:lstStyle>
            <a:lvl1pPr marL="238531" indent="-238531">
              <a:buClr>
                <a:schemeClr val="tx1"/>
              </a:buClr>
              <a:buSzPct val="90000"/>
              <a:buFont typeface="Arial" pitchFamily="34" charset="0"/>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69243" indent="-230713">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07782" indent="-238531">
              <a:buClr>
                <a:schemeClr val="tx1"/>
              </a:buClr>
              <a:buSzPct val="90000"/>
              <a:buFont typeface="Arial" pitchFamily="34" charset="0"/>
              <a:buChar char="•"/>
              <a:defRPr sz="23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5471" indent="-1876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83172" indent="-187697">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238884"/>
            <a:ext cx="9144001" cy="619125"/>
          </a:xfrm>
          <a:prstGeom prst="rect">
            <a:avLst/>
          </a:prstGeom>
          <a:solidFill>
            <a:srgbClr val="FFFF99"/>
          </a:solidFill>
        </p:spPr>
        <p:txBody>
          <a:bodyPr wrap="square" lIns="127633" tIns="63815" rIns="127633" bIns="63815"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071416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
        <p:nvSpPr>
          <p:cNvPr id="5" name="Text Placeholder 4"/>
          <p:cNvSpPr>
            <a:spLocks noGrp="1"/>
          </p:cNvSpPr>
          <p:nvPr>
            <p:ph type="body" sz="quarter" idx="10"/>
          </p:nvPr>
        </p:nvSpPr>
        <p:spPr>
          <a:xfrm>
            <a:off x="201931" y="1635929"/>
            <a:ext cx="8740142" cy="1574277"/>
          </a:xfrm>
        </p:spPr>
        <p:txBody>
          <a:bodyPr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480006"/>
      </p:ext>
    </p:extLst>
  </p:cSld>
  <p:clrMapOvr>
    <a:masterClrMapping/>
  </p:clrMapOvr>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01931" y="5670380"/>
            <a:ext cx="8740142" cy="896552"/>
          </a:xfrm>
        </p:spPr>
        <p:txBody>
          <a:bodyPr lIns="0" tIns="0" rIns="0" bIns="0" anchor="b">
            <a:noAutofit/>
          </a:bodyPr>
          <a:lstStyle>
            <a:lvl1pPr>
              <a:defRPr sz="16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01959" y="2981502"/>
            <a:ext cx="8740141" cy="894996"/>
          </a:xfrm>
        </p:spPr>
        <p:txBody>
          <a:bodyPr lIns="0" tIns="0" rIns="0" bIns="0"/>
          <a:lstStyle>
            <a:lvl1pPr>
              <a:defRPr sz="4400"/>
            </a:lvl1pPr>
          </a:lstStyle>
          <a:p>
            <a:r>
              <a:rPr lang="en-US" dirty="0" smtClean="0"/>
              <a:t>Click to edit master title style</a:t>
            </a:r>
            <a:endParaRPr lang="en-US" dirty="0"/>
          </a:p>
        </p:txBody>
      </p:sp>
    </p:spTree>
    <p:extLst>
      <p:ext uri="{BB962C8B-B14F-4D97-AF65-F5344CB8AC3E}">
        <p14:creationId xmlns:p14="http://schemas.microsoft.com/office/powerpoint/2010/main" val="29718971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1253" rtl="0" eaLnBrk="1" latinLnBrk="0" hangingPunct="1">
              <a:lnSpc>
                <a:spcPct val="90000"/>
              </a:lnSpc>
              <a:spcBef>
                <a:spcPct val="0"/>
              </a:spcBef>
              <a:buNone/>
              <a:defRPr lang="en-US" sz="4800" b="0" kern="1200" cap="none" spc="-150" dirty="0">
                <a:ln w="3175">
                  <a:noFill/>
                </a:ln>
                <a:gradFill flip="none" rotWithShape="1">
                  <a:gsLst>
                    <a:gs pos="0">
                      <a:schemeClr val="accent1">
                        <a:lumMod val="40000"/>
                        <a:lumOff val="60000"/>
                      </a:schemeClr>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37468757"/>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7518" cy="6858000"/>
          </a:xfrm>
          <a:prstGeom prst="rect">
            <a:avLst/>
          </a:prstGeom>
        </p:spPr>
      </p:pic>
      <p:sp>
        <p:nvSpPr>
          <p:cNvPr id="2" name="Title 1"/>
          <p:cNvSpPr>
            <a:spLocks noGrp="1"/>
          </p:cNvSpPr>
          <p:nvPr>
            <p:ph type="title" hasCustomPrompt="1"/>
          </p:nvPr>
        </p:nvSpPr>
        <p:spPr>
          <a:xfrm>
            <a:off x="201929" y="268973"/>
            <a:ext cx="3489822" cy="4401047"/>
          </a:xfrm>
          <a:noFill/>
        </p:spPr>
        <p:txBody>
          <a:bodyPr tIns="75079" bIns="75079" anchor="t" anchorCtr="0"/>
          <a:lstStyle>
            <a:lvl1pPr>
              <a:defRPr sz="7200" spc="-82"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12095467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2704" cy="6858000"/>
          </a:xfrm>
          <a:prstGeom prst="rect">
            <a:avLst/>
          </a:prstGeom>
        </p:spPr>
      </p:pic>
      <p:sp>
        <p:nvSpPr>
          <p:cNvPr id="5" name="Text Placeholder 4"/>
          <p:cNvSpPr>
            <a:spLocks noGrp="1"/>
          </p:cNvSpPr>
          <p:nvPr>
            <p:ph type="body" sz="quarter" idx="12" hasCustomPrompt="1"/>
          </p:nvPr>
        </p:nvSpPr>
        <p:spPr>
          <a:xfrm>
            <a:off x="203333" y="5491405"/>
            <a:ext cx="5378549" cy="1794661"/>
          </a:xfrm>
          <a:noFill/>
        </p:spPr>
        <p:txBody>
          <a:bodyPr lIns="120189" tIns="90149" rIns="120189" bIns="90149">
            <a:noAutofit/>
          </a:bodyPr>
          <a:lstStyle>
            <a:lvl1pPr marL="0" indent="0">
              <a:spcBef>
                <a:spcPts val="0"/>
              </a:spcBef>
              <a:buNone/>
              <a:defRPr sz="2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189" tIns="75119" rIns="120189" bIns="75119" anchor="t" anchorCtr="0"/>
          <a:lstStyle>
            <a:lvl1pPr>
              <a:defRPr sz="4100" spc="-82"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472585" y="6380951"/>
            <a:ext cx="739551" cy="191269"/>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44" y="2084172"/>
            <a:ext cx="2017213" cy="474706"/>
          </a:xfrm>
          <a:prstGeom prst="rect">
            <a:avLst/>
          </a:prstGeom>
        </p:spPr>
      </p:pic>
    </p:spTree>
    <p:extLst>
      <p:ext uri="{BB962C8B-B14F-4D97-AF65-F5344CB8AC3E}">
        <p14:creationId xmlns:p14="http://schemas.microsoft.com/office/powerpoint/2010/main" val="2536311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 y="0"/>
            <a:ext cx="9142703" cy="6858000"/>
          </a:xfrm>
          <a:prstGeom prst="rect">
            <a:avLst/>
          </a:prstGeom>
        </p:spPr>
      </p:pic>
      <p:sp>
        <p:nvSpPr>
          <p:cNvPr id="5" name="Text Placeholder 4"/>
          <p:cNvSpPr>
            <a:spLocks noGrp="1"/>
          </p:cNvSpPr>
          <p:nvPr>
            <p:ph type="body" sz="quarter" idx="12" hasCustomPrompt="1"/>
          </p:nvPr>
        </p:nvSpPr>
        <p:spPr>
          <a:xfrm>
            <a:off x="203333" y="5491405"/>
            <a:ext cx="5378549" cy="1794661"/>
          </a:xfrm>
          <a:noFill/>
        </p:spPr>
        <p:txBody>
          <a:bodyPr lIns="120189" tIns="90149" rIns="120189" bIns="90149">
            <a:noAutofit/>
          </a:bodyPr>
          <a:lstStyle>
            <a:lvl1pPr marL="0" indent="0">
              <a:spcBef>
                <a:spcPts val="0"/>
              </a:spcBef>
              <a:buNone/>
              <a:defRPr sz="2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189" tIns="75119" rIns="120189" bIns="75119" anchor="t" anchorCtr="0"/>
          <a:lstStyle>
            <a:lvl1pPr>
              <a:defRPr sz="4100" spc="-82"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44" y="2084172"/>
            <a:ext cx="2017213" cy="47470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7472585" y="6380951"/>
            <a:ext cx="739551" cy="191269"/>
          </a:xfrm>
          <a:prstGeom prst="rect">
            <a:avLst/>
          </a:prstGeom>
          <a:noFill/>
        </p:spPr>
      </p:pic>
    </p:spTree>
    <p:extLst>
      <p:ext uri="{BB962C8B-B14F-4D97-AF65-F5344CB8AC3E}">
        <p14:creationId xmlns:p14="http://schemas.microsoft.com/office/powerpoint/2010/main" val="2653190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 y="23"/>
            <a:ext cx="9142703"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886825"/>
            <a:ext cx="2365638" cy="883460"/>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789" y="6308981"/>
            <a:ext cx="922389" cy="345606"/>
          </a:xfrm>
          <a:prstGeom prst="rect">
            <a:avLst/>
          </a:prstGeom>
        </p:spPr>
      </p:pic>
      <p:sp>
        <p:nvSpPr>
          <p:cNvPr id="5" name="Text Placeholder 4"/>
          <p:cNvSpPr>
            <a:spLocks noGrp="1"/>
          </p:cNvSpPr>
          <p:nvPr>
            <p:ph type="body" sz="quarter" idx="12" hasCustomPrompt="1"/>
          </p:nvPr>
        </p:nvSpPr>
        <p:spPr>
          <a:xfrm>
            <a:off x="203333" y="5491407"/>
            <a:ext cx="5378549" cy="1366621"/>
          </a:xfrm>
          <a:noFill/>
        </p:spPr>
        <p:txBody>
          <a:bodyPr lIns="120189" tIns="90149" rIns="120189" bIns="90149">
            <a:noAutofit/>
          </a:bodyPr>
          <a:lstStyle>
            <a:lvl1pPr marL="0" indent="0">
              <a:spcBef>
                <a:spcPts val="0"/>
              </a:spcBef>
              <a:buNone/>
              <a:defRPr sz="25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189" tIns="75119" rIns="120189" bIns="75119" anchor="t" anchorCtr="0"/>
          <a:lstStyle>
            <a:lvl1pPr>
              <a:defRPr sz="4100" spc="-82"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4118840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2702"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886825"/>
            <a:ext cx="2365638" cy="883460"/>
          </a:xfrm>
          <a:prstGeom prst="rect">
            <a:avLst/>
          </a:prstGeom>
        </p:spPr>
      </p:pic>
      <p:sp>
        <p:nvSpPr>
          <p:cNvPr id="5" name="Text Placeholder 4"/>
          <p:cNvSpPr>
            <a:spLocks noGrp="1"/>
          </p:cNvSpPr>
          <p:nvPr>
            <p:ph type="body" sz="quarter" idx="12" hasCustomPrompt="1"/>
          </p:nvPr>
        </p:nvSpPr>
        <p:spPr>
          <a:xfrm>
            <a:off x="203333" y="5491407"/>
            <a:ext cx="5378549" cy="1366621"/>
          </a:xfrm>
          <a:noFill/>
        </p:spPr>
        <p:txBody>
          <a:bodyPr lIns="120189" tIns="90149" rIns="120189" bIns="90149">
            <a:noAutofit/>
          </a:bodyPr>
          <a:lstStyle>
            <a:lvl1pPr marL="0" indent="0">
              <a:spcBef>
                <a:spcPts val="0"/>
              </a:spcBef>
              <a:buNone/>
              <a:defRPr sz="25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189" tIns="75119" rIns="120189" bIns="75119" anchor="t" anchorCtr="0"/>
          <a:lstStyle>
            <a:lvl1pPr>
              <a:defRPr sz="4100" spc="-82"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789" y="6308981"/>
            <a:ext cx="922389" cy="345606"/>
          </a:xfrm>
          <a:prstGeom prst="rect">
            <a:avLst/>
          </a:prstGeom>
        </p:spPr>
      </p:pic>
    </p:spTree>
    <p:extLst>
      <p:ext uri="{BB962C8B-B14F-4D97-AF65-F5344CB8AC3E}">
        <p14:creationId xmlns:p14="http://schemas.microsoft.com/office/powerpoint/2010/main" val="1785319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 y="0"/>
            <a:ext cx="9142703" cy="6858000"/>
          </a:xfrm>
          <a:prstGeom prst="rect">
            <a:avLst/>
          </a:prstGeom>
        </p:spPr>
      </p:pic>
      <p:sp>
        <p:nvSpPr>
          <p:cNvPr id="2" name="Title 1"/>
          <p:cNvSpPr>
            <a:spLocks noGrp="1"/>
          </p:cNvSpPr>
          <p:nvPr>
            <p:ph type="title" hasCustomPrompt="1"/>
          </p:nvPr>
        </p:nvSpPr>
        <p:spPr>
          <a:xfrm>
            <a:off x="201933" y="268994"/>
            <a:ext cx="5378549" cy="1796217"/>
          </a:xfrm>
          <a:noFill/>
        </p:spPr>
        <p:txBody>
          <a:bodyPr tIns="75119" bIns="75119"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195419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 y="23"/>
            <a:ext cx="9142703" cy="6857999"/>
          </a:xfrm>
          <a:prstGeom prst="rect">
            <a:avLst/>
          </a:prstGeom>
        </p:spPr>
      </p:pic>
      <p:sp>
        <p:nvSpPr>
          <p:cNvPr id="2" name="Title 1"/>
          <p:cNvSpPr>
            <a:spLocks noGrp="1"/>
          </p:cNvSpPr>
          <p:nvPr>
            <p:ph type="title" hasCustomPrompt="1"/>
          </p:nvPr>
        </p:nvSpPr>
        <p:spPr>
          <a:xfrm>
            <a:off x="201933" y="268994"/>
            <a:ext cx="5378549" cy="1796217"/>
          </a:xfrm>
          <a:noFill/>
        </p:spPr>
        <p:txBody>
          <a:bodyPr tIns="75119" bIns="75119"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008395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 y="23"/>
            <a:ext cx="9142703" cy="6857999"/>
          </a:xfrm>
          <a:prstGeom prst="rect">
            <a:avLst/>
          </a:prstGeom>
        </p:spPr>
      </p:pic>
      <p:sp>
        <p:nvSpPr>
          <p:cNvPr id="2" name="Title 1"/>
          <p:cNvSpPr>
            <a:spLocks noGrp="1"/>
          </p:cNvSpPr>
          <p:nvPr>
            <p:ph type="title" hasCustomPrompt="1"/>
          </p:nvPr>
        </p:nvSpPr>
        <p:spPr>
          <a:xfrm>
            <a:off x="201933" y="268994"/>
            <a:ext cx="5378549" cy="1796217"/>
          </a:xfrm>
          <a:noFill/>
        </p:spPr>
        <p:txBody>
          <a:bodyPr tIns="75119" bIns="75119"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730106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31" y="1189188"/>
            <a:ext cx="8740142" cy="1658271"/>
          </a:xfrm>
        </p:spPr>
        <p:txBody>
          <a:bodyPr/>
          <a:lstStyle>
            <a:lvl1pPr marL="0" indent="0">
              <a:buNone/>
              <a:defRPr>
                <a:solidFill>
                  <a:schemeClr val="accent2"/>
                </a:solidFill>
              </a:defRPr>
            </a:lvl1pPr>
            <a:lvl2pPr marL="0" indent="0">
              <a:buFontTx/>
              <a:buNone/>
              <a:defRPr sz="1600"/>
            </a:lvl2pPr>
            <a:lvl3pPr marL="187797" indent="0">
              <a:buNone/>
              <a:defRPr/>
            </a:lvl3pPr>
            <a:lvl4pPr marL="375593" indent="0">
              <a:buNone/>
              <a:defRPr/>
            </a:lvl4pPr>
            <a:lvl5pPr marL="5633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0622978"/>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31" y="1189188"/>
            <a:ext cx="8740142" cy="1658271"/>
          </a:xfrm>
        </p:spPr>
        <p:txBody>
          <a:bodyPr/>
          <a:lstStyle>
            <a:lvl1pPr marL="0" indent="0">
              <a:buNone/>
              <a:defRPr>
                <a:solidFill>
                  <a:schemeClr val="tx2"/>
                </a:solidFill>
              </a:defRPr>
            </a:lvl1pPr>
            <a:lvl2pPr marL="0" indent="0">
              <a:buFontTx/>
              <a:buNone/>
              <a:defRPr sz="1600"/>
            </a:lvl2pPr>
            <a:lvl3pPr marL="187797" indent="0">
              <a:buNone/>
              <a:defRPr/>
            </a:lvl3pPr>
            <a:lvl4pPr marL="375593" indent="0">
              <a:buNone/>
              <a:defRPr/>
            </a:lvl4pPr>
            <a:lvl5pPr marL="5633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813086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143611"/>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91"/>
            <a:ext cx="8740142" cy="1725982"/>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99919192"/>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91"/>
            <a:ext cx="8740142" cy="1725982"/>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5337831"/>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53" y="1189188"/>
            <a:ext cx="4033911" cy="2032220"/>
          </a:xfrm>
        </p:spPr>
        <p:txBody>
          <a:bodyPr wrap="square">
            <a:spAutoFit/>
          </a:bodyPr>
          <a:lstStyle>
            <a:lvl1pPr marL="0" indent="0">
              <a:spcBef>
                <a:spcPts val="1008"/>
              </a:spcBef>
              <a:buClr>
                <a:schemeClr val="tx1"/>
              </a:buClr>
              <a:buFont typeface="Wingdings" pitchFamily="2" charset="2"/>
              <a:buNone/>
              <a:defRPr sz="3000">
                <a:solidFill>
                  <a:schemeClr val="accent2"/>
                </a:solidFill>
              </a:defRPr>
            </a:lvl1pPr>
            <a:lvl2pPr marL="0" indent="0">
              <a:buNone/>
              <a:defRPr sz="1600"/>
            </a:lvl2pPr>
            <a:lvl3pPr marL="190406" indent="0">
              <a:buNone/>
              <a:tabLst/>
              <a:defRPr sz="1600"/>
            </a:lvl3pPr>
            <a:lvl4pPr marL="378201" indent="0">
              <a:buNone/>
              <a:defRPr/>
            </a:lvl4pPr>
            <a:lvl5pPr marL="5633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85" y="1189188"/>
            <a:ext cx="4033911" cy="2032220"/>
          </a:xfrm>
        </p:spPr>
        <p:txBody>
          <a:bodyPr wrap="square">
            <a:spAutoFit/>
          </a:bodyPr>
          <a:lstStyle>
            <a:lvl1pPr marL="0" indent="0">
              <a:spcBef>
                <a:spcPts val="1008"/>
              </a:spcBef>
              <a:buClr>
                <a:schemeClr val="tx1"/>
              </a:buClr>
              <a:buFont typeface="Wingdings" pitchFamily="2" charset="2"/>
              <a:buNone/>
              <a:defRPr sz="3000">
                <a:solidFill>
                  <a:srgbClr val="68217A"/>
                </a:solidFill>
              </a:defRPr>
            </a:lvl1pPr>
            <a:lvl2pPr marL="0" indent="0">
              <a:buNone/>
              <a:defRPr sz="1600"/>
            </a:lvl2pPr>
            <a:lvl3pPr marL="190406" indent="0">
              <a:buNone/>
              <a:tabLst/>
              <a:defRPr sz="1600"/>
            </a:lvl3pPr>
            <a:lvl4pPr marL="378201" indent="0">
              <a:buNone/>
              <a:defRPr/>
            </a:lvl4pPr>
            <a:lvl5pPr marL="5633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6823546"/>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53" y="1189188"/>
            <a:ext cx="4033911" cy="2032220"/>
          </a:xfrm>
        </p:spPr>
        <p:txBody>
          <a:bodyPr wrap="square">
            <a:spAutoFit/>
          </a:bodyPr>
          <a:lstStyle>
            <a:lvl1pPr marL="0" indent="0">
              <a:spcBef>
                <a:spcPts val="1008"/>
              </a:spcBef>
              <a:buClr>
                <a:schemeClr val="tx1"/>
              </a:buClr>
              <a:buFont typeface="Wingdings" pitchFamily="2" charset="2"/>
              <a:buNone/>
              <a:defRPr sz="3000">
                <a:solidFill>
                  <a:schemeClr val="tx2"/>
                </a:solidFill>
              </a:defRPr>
            </a:lvl1pPr>
            <a:lvl2pPr marL="0" indent="0">
              <a:buNone/>
              <a:defRPr sz="1600"/>
            </a:lvl2pPr>
            <a:lvl3pPr marL="190406" indent="0">
              <a:buNone/>
              <a:tabLst/>
              <a:defRPr sz="1600"/>
            </a:lvl3pPr>
            <a:lvl4pPr marL="378201" indent="0">
              <a:buNone/>
              <a:defRPr/>
            </a:lvl4pPr>
            <a:lvl5pPr marL="5633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85" y="1189188"/>
            <a:ext cx="4033911" cy="2032220"/>
          </a:xfrm>
        </p:spPr>
        <p:txBody>
          <a:bodyPr wrap="square">
            <a:spAutoFit/>
          </a:bodyPr>
          <a:lstStyle>
            <a:lvl1pPr marL="0" indent="0">
              <a:spcBef>
                <a:spcPts val="1008"/>
              </a:spcBef>
              <a:buClr>
                <a:schemeClr val="tx1"/>
              </a:buClr>
              <a:buFont typeface="Wingdings" pitchFamily="2" charset="2"/>
              <a:buNone/>
              <a:defRPr sz="3000">
                <a:solidFill>
                  <a:schemeClr val="tx2"/>
                </a:solidFill>
              </a:defRPr>
            </a:lvl1pPr>
            <a:lvl2pPr marL="0" indent="0">
              <a:buNone/>
              <a:defRPr sz="1600"/>
            </a:lvl2pPr>
            <a:lvl3pPr marL="190406" indent="0">
              <a:buNone/>
              <a:tabLst/>
              <a:defRPr sz="1600"/>
            </a:lvl3pPr>
            <a:lvl4pPr marL="378201" indent="0">
              <a:buNone/>
              <a:defRPr/>
            </a:lvl4pPr>
            <a:lvl5pPr marL="5633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10471945"/>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53" y="1189192"/>
            <a:ext cx="4033911" cy="2099931"/>
          </a:xfrm>
        </p:spPr>
        <p:txBody>
          <a:bodyPr wrap="square">
            <a:spAutoFit/>
          </a:bodyPr>
          <a:lstStyle>
            <a:lvl1pPr marL="236053" indent="-236053">
              <a:spcBef>
                <a:spcPts val="1008"/>
              </a:spcBef>
              <a:buClr>
                <a:schemeClr val="tx1"/>
              </a:buClr>
              <a:buFont typeface="Arial" pitchFamily="34" charset="0"/>
              <a:buChar char="•"/>
              <a:defRPr sz="3000">
                <a:solidFill>
                  <a:srgbClr val="68217A"/>
                </a:solidFill>
              </a:defRPr>
            </a:lvl1pPr>
            <a:lvl2pPr marL="436355" indent="-191572">
              <a:defRPr sz="2000"/>
            </a:lvl2pPr>
            <a:lvl3pPr marL="574718" indent="-138369">
              <a:tabLst/>
              <a:defRPr sz="1600"/>
            </a:lvl3pPr>
            <a:lvl4pPr marL="723716" indent="-148999">
              <a:defRPr/>
            </a:lvl4pPr>
            <a:lvl5pPr marL="862071" indent="-13836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85" y="1189192"/>
            <a:ext cx="4033911" cy="2099931"/>
          </a:xfrm>
        </p:spPr>
        <p:txBody>
          <a:bodyPr wrap="square">
            <a:spAutoFit/>
          </a:bodyPr>
          <a:lstStyle>
            <a:lvl1pPr marL="236053" indent="-236053">
              <a:spcBef>
                <a:spcPts val="1008"/>
              </a:spcBef>
              <a:buClr>
                <a:schemeClr val="tx1"/>
              </a:buClr>
              <a:buFont typeface="Arial" pitchFamily="34" charset="0"/>
              <a:buChar char="•"/>
              <a:defRPr sz="3000">
                <a:solidFill>
                  <a:srgbClr val="68217A"/>
                </a:solidFill>
              </a:defRPr>
            </a:lvl1pPr>
            <a:lvl2pPr marL="436355" indent="-191572">
              <a:defRPr sz="2000"/>
            </a:lvl2pPr>
            <a:lvl3pPr marL="574718" indent="-138369">
              <a:tabLst/>
              <a:defRPr sz="1600"/>
            </a:lvl3pPr>
            <a:lvl4pPr marL="723716" indent="-148999">
              <a:defRPr/>
            </a:lvl4pPr>
            <a:lvl5pPr marL="862071" indent="-13836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38670480"/>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53" y="1189192"/>
            <a:ext cx="4033911" cy="2099931"/>
          </a:xfrm>
        </p:spPr>
        <p:txBody>
          <a:bodyPr wrap="square">
            <a:spAutoFit/>
          </a:bodyPr>
          <a:lstStyle>
            <a:lvl1pPr marL="236053" indent="-236053">
              <a:spcBef>
                <a:spcPts val="1008"/>
              </a:spcBef>
              <a:buClr>
                <a:schemeClr val="tx2"/>
              </a:buClr>
              <a:buFont typeface="Arial" pitchFamily="34" charset="0"/>
              <a:buChar char="•"/>
              <a:defRPr sz="3000">
                <a:gradFill>
                  <a:gsLst>
                    <a:gs pos="1250">
                      <a:schemeClr val="tx2"/>
                    </a:gs>
                    <a:gs pos="99000">
                      <a:schemeClr val="tx2"/>
                    </a:gs>
                  </a:gsLst>
                  <a:lin ang="5400000" scaled="0"/>
                </a:gradFill>
              </a:defRPr>
            </a:lvl1pPr>
            <a:lvl2pPr marL="436355" indent="-191572">
              <a:defRPr sz="2000"/>
            </a:lvl2pPr>
            <a:lvl3pPr marL="574718" indent="-138369">
              <a:tabLst/>
              <a:defRPr sz="1600"/>
            </a:lvl3pPr>
            <a:lvl4pPr marL="723716" indent="-148999">
              <a:defRPr/>
            </a:lvl4pPr>
            <a:lvl5pPr marL="862071" indent="-13836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85" y="1189192"/>
            <a:ext cx="4033911" cy="2099931"/>
          </a:xfrm>
        </p:spPr>
        <p:txBody>
          <a:bodyPr wrap="square">
            <a:spAutoFit/>
          </a:bodyPr>
          <a:lstStyle>
            <a:lvl1pPr marL="236053" indent="-236053">
              <a:spcBef>
                <a:spcPts val="1008"/>
              </a:spcBef>
              <a:buClr>
                <a:schemeClr val="tx2"/>
              </a:buClr>
              <a:buFont typeface="Arial" pitchFamily="34" charset="0"/>
              <a:buChar char="•"/>
              <a:defRPr sz="3000">
                <a:gradFill>
                  <a:gsLst>
                    <a:gs pos="1250">
                      <a:schemeClr val="tx2"/>
                    </a:gs>
                    <a:gs pos="99000">
                      <a:schemeClr val="tx2"/>
                    </a:gs>
                  </a:gsLst>
                  <a:lin ang="5400000" scaled="0"/>
                </a:gradFill>
              </a:defRPr>
            </a:lvl1pPr>
            <a:lvl2pPr marL="436355" indent="-191572">
              <a:defRPr sz="2000"/>
            </a:lvl2pPr>
            <a:lvl3pPr marL="574718" indent="-138369">
              <a:tabLst/>
              <a:defRPr sz="1600"/>
            </a:lvl3pPr>
            <a:lvl4pPr marL="723716" indent="-148999">
              <a:defRPr/>
            </a:lvl4pPr>
            <a:lvl5pPr marL="862071" indent="-13836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51117073"/>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6" y="2082615"/>
            <a:ext cx="4370071" cy="3586208"/>
          </a:xfrm>
          <a:solidFill>
            <a:schemeClr val="accent1"/>
          </a:solidFill>
        </p:spPr>
        <p:txBody>
          <a:bodyPr wrap="square" tIns="120224" bIns="120224">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406" indent="0">
              <a:buNone/>
              <a:tabLst/>
              <a:defRPr sz="1600">
                <a:solidFill>
                  <a:schemeClr val="bg1"/>
                </a:solidFill>
              </a:defRPr>
            </a:lvl3pPr>
            <a:lvl4pPr marL="378201" indent="0">
              <a:buNone/>
              <a:defRPr>
                <a:solidFill>
                  <a:schemeClr val="bg1"/>
                </a:solidFill>
              </a:defRPr>
            </a:lvl4pPr>
            <a:lvl5pPr marL="56339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4570940" y="2082615"/>
            <a:ext cx="4370071" cy="3586208"/>
          </a:xfrm>
          <a:solidFill>
            <a:schemeClr val="accent4"/>
          </a:solidFill>
        </p:spPr>
        <p:txBody>
          <a:bodyPr wrap="square" tIns="120224" bIns="120224">
            <a:noAutofit/>
          </a:bodyPr>
          <a:lstStyle>
            <a:lvl1pPr marL="0" indent="0">
              <a:spcBef>
                <a:spcPts val="1008"/>
              </a:spcBef>
              <a:buClr>
                <a:schemeClr val="tx1"/>
              </a:buClr>
              <a:buFont typeface="Wingdings" pitchFamily="2" charset="2"/>
              <a:buNone/>
              <a:defRPr sz="3300">
                <a:solidFill>
                  <a:srgbClr val="FFFFFF"/>
                </a:solidFill>
              </a:defRPr>
            </a:lvl1pPr>
            <a:lvl2pPr marL="0" indent="0">
              <a:spcBef>
                <a:spcPts val="889"/>
              </a:spcBef>
              <a:buNone/>
              <a:defRPr sz="1600">
                <a:solidFill>
                  <a:srgbClr val="FFFFFF"/>
                </a:solidFill>
              </a:defRPr>
            </a:lvl2pPr>
            <a:lvl3pPr marL="190406" indent="0">
              <a:buNone/>
              <a:tabLst/>
              <a:defRPr sz="1600">
                <a:solidFill>
                  <a:srgbClr val="FFFFFF"/>
                </a:solidFill>
              </a:defRPr>
            </a:lvl3pPr>
            <a:lvl4pPr marL="378201" indent="0">
              <a:buNone/>
              <a:defRPr>
                <a:solidFill>
                  <a:srgbClr val="FFFFFF"/>
                </a:solidFill>
              </a:defRPr>
            </a:lvl4pPr>
            <a:lvl5pPr marL="563390"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5675667"/>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1" y="2082615"/>
            <a:ext cx="2877524" cy="3586208"/>
          </a:xfrm>
          <a:solidFill>
            <a:schemeClr val="accent2"/>
          </a:solidFill>
        </p:spPr>
        <p:txBody>
          <a:bodyPr wrap="square" tIns="120224" bIns="120224">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406" indent="0">
              <a:buNone/>
              <a:tabLst/>
              <a:defRPr sz="1600">
                <a:solidFill>
                  <a:schemeClr val="bg1"/>
                </a:solidFill>
              </a:defRPr>
            </a:lvl3pPr>
            <a:lvl4pPr marL="378201" indent="0">
              <a:buNone/>
              <a:defRPr>
                <a:solidFill>
                  <a:schemeClr val="bg1"/>
                </a:solidFill>
              </a:defRPr>
            </a:lvl4pPr>
            <a:lvl5pPr marL="56339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3118696" y="2082615"/>
            <a:ext cx="2877524" cy="3586208"/>
          </a:xfrm>
          <a:solidFill>
            <a:schemeClr val="accent3"/>
          </a:solidFill>
          <a:ln>
            <a:noFill/>
          </a:ln>
        </p:spPr>
        <p:txBody>
          <a:bodyPr wrap="square" tIns="120224" bIns="120224">
            <a:noAutofit/>
          </a:bodyPr>
          <a:lstStyle>
            <a:lvl1pPr marL="0" indent="0">
              <a:spcBef>
                <a:spcPts val="1008"/>
              </a:spcBef>
              <a:buClr>
                <a:schemeClr val="tx1"/>
              </a:buClr>
              <a:buFont typeface="Wingdings" pitchFamily="2" charset="2"/>
              <a:buNone/>
              <a:defRPr sz="3300">
                <a:solidFill>
                  <a:schemeClr val="tx1"/>
                </a:solidFill>
              </a:defRPr>
            </a:lvl1pPr>
            <a:lvl2pPr marL="0" indent="0">
              <a:spcBef>
                <a:spcPts val="889"/>
              </a:spcBef>
              <a:buNone/>
              <a:defRPr sz="1600">
                <a:solidFill>
                  <a:schemeClr val="tx1"/>
                </a:solidFill>
              </a:defRPr>
            </a:lvl2pPr>
            <a:lvl3pPr marL="190406" indent="0">
              <a:buNone/>
              <a:tabLst/>
              <a:defRPr sz="1600">
                <a:solidFill>
                  <a:schemeClr val="tx1"/>
                </a:solidFill>
              </a:defRPr>
            </a:lvl3pPr>
            <a:lvl4pPr marL="378201" indent="0">
              <a:buNone/>
              <a:defRPr>
                <a:solidFill>
                  <a:schemeClr val="tx1"/>
                </a:solidFill>
              </a:defRPr>
            </a:lvl4pPr>
            <a:lvl5pPr marL="563390"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6033267" y="2082615"/>
            <a:ext cx="2911140" cy="3586208"/>
          </a:xfrm>
          <a:solidFill>
            <a:schemeClr val="accent1"/>
          </a:solidFill>
        </p:spPr>
        <p:txBody>
          <a:bodyPr wrap="square" tIns="120224" bIns="120224">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406" indent="0">
              <a:buNone/>
              <a:tabLst/>
              <a:defRPr sz="1600">
                <a:solidFill>
                  <a:schemeClr val="bg1"/>
                </a:solidFill>
              </a:defRPr>
            </a:lvl3pPr>
            <a:lvl4pPr marL="378201" indent="0">
              <a:buNone/>
              <a:defRPr>
                <a:solidFill>
                  <a:schemeClr val="bg1"/>
                </a:solidFill>
              </a:defRPr>
            </a:lvl4pPr>
            <a:lvl5pPr marL="56339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93399148"/>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3065964" y="2080728"/>
            <a:ext cx="5878465" cy="608753"/>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1" y="2082615"/>
            <a:ext cx="2877524" cy="3586208"/>
          </a:xfrm>
          <a:solidFill>
            <a:schemeClr val="accent2"/>
          </a:solidFill>
        </p:spPr>
        <p:txBody>
          <a:bodyPr wrap="square" tIns="120224" bIns="120224">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406" indent="0">
              <a:buNone/>
              <a:tabLst/>
              <a:defRPr sz="1600">
                <a:solidFill>
                  <a:schemeClr val="bg1"/>
                </a:solidFill>
              </a:defRPr>
            </a:lvl3pPr>
            <a:lvl4pPr marL="378201" indent="0">
              <a:buNone/>
              <a:defRPr>
                <a:solidFill>
                  <a:schemeClr val="bg1"/>
                </a:solidFill>
              </a:defRPr>
            </a:lvl4pPr>
            <a:lvl5pPr marL="56339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1601127"/>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739604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110195"/>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01934" y="2082626"/>
            <a:ext cx="8740142" cy="1098118"/>
          </a:xfrm>
        </p:spPr>
        <p:txBody>
          <a:bodyPr wrap="square">
            <a:spAutoFit/>
          </a:bodyPr>
          <a:lstStyle>
            <a:lvl1pPr marL="0" indent="0">
              <a:spcBef>
                <a:spcPts val="1008"/>
              </a:spcBef>
              <a:buClr>
                <a:schemeClr val="tx1"/>
              </a:buClr>
              <a:buFont typeface="Wingdings" pitchFamily="2" charset="2"/>
              <a:buNone/>
              <a:defRPr sz="4400">
                <a:solidFill>
                  <a:schemeClr val="tx1"/>
                </a:solidFill>
              </a:defRPr>
            </a:lvl1pPr>
            <a:lvl2pPr marL="0" indent="0">
              <a:spcBef>
                <a:spcPts val="889"/>
              </a:spcBef>
              <a:buNone/>
              <a:defRPr sz="1600">
                <a:solidFill>
                  <a:schemeClr val="tx1"/>
                </a:solidFill>
              </a:defRPr>
            </a:lvl2pPr>
            <a:lvl3pPr marL="190406" indent="0">
              <a:buNone/>
              <a:tabLst/>
              <a:defRPr sz="1600">
                <a:solidFill>
                  <a:schemeClr val="tx1"/>
                </a:solidFill>
              </a:defRPr>
            </a:lvl3pPr>
            <a:lvl4pPr marL="378201" indent="0">
              <a:buNone/>
              <a:defRPr>
                <a:solidFill>
                  <a:schemeClr val="tx1"/>
                </a:solidFill>
              </a:defRPr>
            </a:lvl4pPr>
            <a:lvl5pPr marL="563390"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7426940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6033267" y="2082615"/>
            <a:ext cx="2911140" cy="3586208"/>
          </a:xfrm>
          <a:solidFill>
            <a:schemeClr val="accent3"/>
          </a:solidFill>
        </p:spPr>
        <p:txBody>
          <a:bodyPr wrap="square" tIns="120224" bIns="120224">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406" indent="0">
              <a:buNone/>
              <a:tabLst/>
              <a:defRPr sz="1600">
                <a:solidFill>
                  <a:schemeClr val="bg1"/>
                </a:solidFill>
              </a:defRPr>
            </a:lvl3pPr>
            <a:lvl4pPr marL="378201" indent="0">
              <a:buNone/>
              <a:defRPr>
                <a:solidFill>
                  <a:schemeClr val="bg1"/>
                </a:solidFill>
              </a:defRPr>
            </a:lvl4pPr>
            <a:lvl5pPr marL="56339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01936" y="2082631"/>
            <a:ext cx="5378549" cy="2486190"/>
          </a:xfrm>
        </p:spPr>
        <p:txBody>
          <a:bodyPr wrap="square">
            <a:spAutoFit/>
          </a:bodyPr>
          <a:lstStyle>
            <a:lvl1pPr marL="0" indent="0">
              <a:spcBef>
                <a:spcPts val="1008"/>
              </a:spcBef>
              <a:buClr>
                <a:schemeClr val="tx1"/>
              </a:buClr>
              <a:buFont typeface="Wingdings" pitchFamily="2" charset="2"/>
              <a:buNone/>
              <a:defRPr sz="4400">
                <a:solidFill>
                  <a:schemeClr val="tx1"/>
                </a:solidFill>
              </a:defRPr>
            </a:lvl1pPr>
            <a:lvl2pPr marL="0" indent="0">
              <a:spcBef>
                <a:spcPts val="889"/>
              </a:spcBef>
              <a:buNone/>
              <a:defRPr sz="1600">
                <a:solidFill>
                  <a:schemeClr val="tx1"/>
                </a:solidFill>
              </a:defRPr>
            </a:lvl2pPr>
            <a:lvl3pPr marL="190406" indent="0">
              <a:buNone/>
              <a:tabLst/>
              <a:defRPr sz="1600">
                <a:solidFill>
                  <a:schemeClr val="tx1"/>
                </a:solidFill>
              </a:defRPr>
            </a:lvl3pPr>
            <a:lvl4pPr marL="378201" indent="0">
              <a:buNone/>
              <a:defRPr>
                <a:solidFill>
                  <a:schemeClr val="tx1"/>
                </a:solidFill>
              </a:defRPr>
            </a:lvl4pPr>
            <a:lvl5pPr marL="563390"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2256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53" y="1189187"/>
            <a:ext cx="4033911" cy="3095588"/>
          </a:xfrm>
        </p:spPr>
        <p:txBody>
          <a:bodyPr wrap="square">
            <a:spAutoFit/>
          </a:bodyPr>
          <a:lstStyle>
            <a:lvl1pPr marL="0" indent="0">
              <a:spcBef>
                <a:spcPts val="1008"/>
              </a:spcBef>
              <a:buClr>
                <a:schemeClr val="tx1"/>
              </a:buClr>
              <a:buFont typeface="Wingdings" pitchFamily="2" charset="2"/>
              <a:buNone/>
              <a:defRPr sz="4400">
                <a:solidFill>
                  <a:schemeClr val="accent2"/>
                </a:solidFill>
              </a:defRPr>
            </a:lvl1pPr>
            <a:lvl2pPr marL="0" indent="0">
              <a:spcBef>
                <a:spcPts val="889"/>
              </a:spcBef>
              <a:buNone/>
              <a:defRPr sz="1600"/>
            </a:lvl2pPr>
            <a:lvl3pPr marL="190406" indent="0">
              <a:buNone/>
              <a:tabLst/>
              <a:defRPr sz="1600"/>
            </a:lvl3pPr>
            <a:lvl4pPr marL="378201" indent="0">
              <a:buNone/>
              <a:defRPr/>
            </a:lvl4pPr>
            <a:lvl5pPr marL="5633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4905825" y="1176725"/>
            <a:ext cx="1983340" cy="2644828"/>
          </a:xfrm>
          <a:solidFill>
            <a:srgbClr val="55C5E9"/>
          </a:solidFill>
        </p:spPr>
        <p:txBody>
          <a:bodyPr wrap="square" tIns="120224" bIns="120224">
            <a:noAutofit/>
          </a:bodyPr>
          <a:lstStyle>
            <a:lvl1pPr marL="0" indent="0">
              <a:spcBef>
                <a:spcPts val="1008"/>
              </a:spcBef>
              <a:buClr>
                <a:schemeClr val="tx1"/>
              </a:buClr>
              <a:buFont typeface="Wingdings" pitchFamily="2" charset="2"/>
              <a:buNone/>
              <a:defRPr sz="3300">
                <a:solidFill>
                  <a:schemeClr val="tx1"/>
                </a:solidFill>
              </a:defRPr>
            </a:lvl1pPr>
            <a:lvl2pPr marL="0" indent="0">
              <a:spcBef>
                <a:spcPts val="889"/>
              </a:spcBef>
              <a:buNone/>
              <a:defRPr sz="1600">
                <a:solidFill>
                  <a:schemeClr val="tx1"/>
                </a:solidFill>
              </a:defRPr>
            </a:lvl2pPr>
            <a:lvl3pPr marL="190406" indent="0">
              <a:buNone/>
              <a:tabLst/>
              <a:defRPr sz="1600">
                <a:solidFill>
                  <a:schemeClr val="bg1"/>
                </a:solidFill>
              </a:defRPr>
            </a:lvl3pPr>
            <a:lvl4pPr marL="378201" indent="0">
              <a:buNone/>
              <a:defRPr>
                <a:solidFill>
                  <a:schemeClr val="bg1"/>
                </a:solidFill>
              </a:defRPr>
            </a:lvl4pPr>
            <a:lvl5pPr marL="563390"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6928618" y="1176725"/>
            <a:ext cx="2016956" cy="2644828"/>
          </a:xfrm>
          <a:solidFill>
            <a:schemeClr val="accent2"/>
          </a:solidFill>
        </p:spPr>
        <p:txBody>
          <a:bodyPr wrap="square" tIns="120224" bIns="120224">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406" indent="0">
              <a:buNone/>
              <a:tabLst/>
              <a:defRPr sz="1600">
                <a:solidFill>
                  <a:schemeClr val="bg1"/>
                </a:solidFill>
              </a:defRPr>
            </a:lvl3pPr>
            <a:lvl4pPr marL="378201" indent="0">
              <a:buNone/>
              <a:defRPr>
                <a:solidFill>
                  <a:schemeClr val="bg1"/>
                </a:solidFill>
              </a:defRPr>
            </a:lvl4pPr>
            <a:lvl5pPr marL="563390"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4905825" y="3867937"/>
            <a:ext cx="1983340" cy="2689656"/>
          </a:xfrm>
          <a:solidFill>
            <a:schemeClr val="accent1"/>
          </a:solidFill>
        </p:spPr>
        <p:txBody>
          <a:bodyPr wrap="square" tIns="120224" bIns="120224">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406" indent="0">
              <a:buNone/>
              <a:tabLst/>
              <a:defRPr sz="1600">
                <a:solidFill>
                  <a:schemeClr val="bg1"/>
                </a:solidFill>
              </a:defRPr>
            </a:lvl3pPr>
            <a:lvl4pPr marL="378201" indent="0">
              <a:buNone/>
              <a:defRPr>
                <a:solidFill>
                  <a:schemeClr val="bg1"/>
                </a:solidFill>
              </a:defRPr>
            </a:lvl4pPr>
            <a:lvl5pPr marL="563390"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6928618" y="3867937"/>
            <a:ext cx="2016956" cy="2689656"/>
          </a:xfrm>
          <a:solidFill>
            <a:schemeClr val="accent5"/>
          </a:solidFill>
        </p:spPr>
        <p:txBody>
          <a:bodyPr wrap="square" tIns="120224" bIns="120224">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406" indent="0">
              <a:buNone/>
              <a:tabLst/>
              <a:defRPr sz="1600">
                <a:solidFill>
                  <a:schemeClr val="bg1"/>
                </a:solidFill>
              </a:defRPr>
            </a:lvl3pPr>
            <a:lvl4pPr marL="378201" indent="0">
              <a:buNone/>
              <a:defRPr>
                <a:solidFill>
                  <a:schemeClr val="bg1"/>
                </a:solidFill>
              </a:defRPr>
            </a:lvl4pPr>
            <a:lvl5pPr marL="563390"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736916122"/>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203"/>
            <a:ext cx="8740142" cy="1796217"/>
          </a:xfrm>
          <a:noFill/>
        </p:spPr>
        <p:txBody>
          <a:bodyPr tIns="75119" bIns="75119"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892538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203"/>
            <a:ext cx="8740142" cy="1796217"/>
          </a:xfrm>
          <a:noFill/>
        </p:spPr>
        <p:txBody>
          <a:bodyPr tIns="75119" bIns="75119"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101813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203"/>
            <a:ext cx="8740142" cy="1796217"/>
          </a:xfrm>
          <a:noFill/>
        </p:spPr>
        <p:txBody>
          <a:bodyPr tIns="75119" bIns="75119" anchor="t" anchorCtr="0"/>
          <a:lstStyle>
            <a:lvl1pPr>
              <a:defRPr sz="7200" spc="-82"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34282795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1345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3328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1871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82265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10799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4129912"/>
            <a:ext cx="7772400" cy="276999"/>
          </a:xfrm>
        </p:spPr>
        <p:txBody>
          <a:bodyPr anchor="b"/>
          <a:lstStyle>
            <a:lvl1pPr marL="0" indent="0">
              <a:buNone/>
              <a:defRPr sz="2000">
                <a:solidFill>
                  <a:schemeClr val="tx1">
                    <a:tint val="75000"/>
                  </a:schemeClr>
                </a:solidFill>
              </a:defRPr>
            </a:lvl1pPr>
            <a:lvl2pPr marL="455646" indent="0">
              <a:buNone/>
              <a:defRPr sz="1800">
                <a:solidFill>
                  <a:schemeClr val="tx1">
                    <a:tint val="75000"/>
                  </a:schemeClr>
                </a:solidFill>
              </a:defRPr>
            </a:lvl2pPr>
            <a:lvl3pPr marL="911294" indent="0">
              <a:buNone/>
              <a:defRPr sz="1600">
                <a:solidFill>
                  <a:schemeClr val="tx1">
                    <a:tint val="75000"/>
                  </a:schemeClr>
                </a:solidFill>
              </a:defRPr>
            </a:lvl3pPr>
            <a:lvl4pPr marL="1366949" indent="0">
              <a:buNone/>
              <a:defRPr sz="1400">
                <a:solidFill>
                  <a:schemeClr val="tx1">
                    <a:tint val="75000"/>
                  </a:schemeClr>
                </a:solidFill>
              </a:defRPr>
            </a:lvl4pPr>
            <a:lvl5pPr marL="1822589" indent="0">
              <a:buNone/>
              <a:defRPr sz="1400">
                <a:solidFill>
                  <a:schemeClr val="tx1">
                    <a:tint val="75000"/>
                  </a:schemeClr>
                </a:solidFill>
              </a:defRPr>
            </a:lvl5pPr>
            <a:lvl6pPr marL="2278233" indent="0">
              <a:buNone/>
              <a:defRPr sz="1400">
                <a:solidFill>
                  <a:schemeClr val="tx1">
                    <a:tint val="75000"/>
                  </a:schemeClr>
                </a:solidFill>
              </a:defRPr>
            </a:lvl6pPr>
            <a:lvl7pPr marL="2733885" indent="0">
              <a:buNone/>
              <a:defRPr sz="1400">
                <a:solidFill>
                  <a:schemeClr val="tx1">
                    <a:tint val="75000"/>
                  </a:schemeClr>
                </a:solidFill>
              </a:defRPr>
            </a:lvl7pPr>
            <a:lvl8pPr marL="3189531" indent="0">
              <a:buNone/>
              <a:defRPr sz="1400">
                <a:solidFill>
                  <a:schemeClr val="tx1">
                    <a:tint val="75000"/>
                  </a:schemeClr>
                </a:solidFill>
              </a:defRPr>
            </a:lvl8pPr>
            <a:lvl9pPr marL="3645182"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50212956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317" tIns="38317" rIns="38317" bIns="38317" numCol="1" spcCol="0" rtlCol="0" fromWordArt="0" anchor="ctr" anchorCtr="0" forceAA="0" compatLnSpc="1">
            <a:prstTxWarp prst="textNoShape">
              <a:avLst/>
            </a:prstTxWarp>
            <a:noAutofit/>
          </a:bodyPr>
          <a:lstStyle/>
          <a:p>
            <a:pPr algn="ctr" defTabSz="766035"/>
            <a:endParaRPr lang="en-US" sz="15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56" y="1197339"/>
            <a:ext cx="8740141" cy="1642883"/>
          </a:xfrm>
        </p:spPr>
        <p:txBody>
          <a:bodyPr/>
          <a:lstStyle>
            <a:lvl1pPr marL="0" indent="0">
              <a:buNone/>
              <a:defRPr sz="2700">
                <a:gradFill>
                  <a:gsLst>
                    <a:gs pos="1250">
                      <a:srgbClr val="000000"/>
                    </a:gs>
                    <a:gs pos="100000">
                      <a:srgbClr val="000000"/>
                    </a:gs>
                  </a:gsLst>
                  <a:lin ang="5400000" scaled="0"/>
                </a:gradFill>
                <a:latin typeface="Segoe UI" pitchFamily="34" charset="0"/>
                <a:cs typeface="Segoe UI" pitchFamily="34" charset="0"/>
              </a:defRPr>
            </a:lvl1pPr>
            <a:lvl2pPr marL="284695" indent="0">
              <a:buNone/>
              <a:defRPr>
                <a:gradFill>
                  <a:gsLst>
                    <a:gs pos="1250">
                      <a:srgbClr val="000000"/>
                    </a:gs>
                    <a:gs pos="100000">
                      <a:srgbClr val="000000"/>
                    </a:gs>
                  </a:gsLst>
                  <a:lin ang="5400000" scaled="0"/>
                </a:gradFill>
                <a:latin typeface="Segoe UI" pitchFamily="34" charset="0"/>
                <a:cs typeface="Segoe UI" pitchFamily="34" charset="0"/>
              </a:defRPr>
            </a:lvl2pPr>
            <a:lvl3pPr marL="480263" indent="0">
              <a:buNone/>
              <a:defRPr>
                <a:gradFill>
                  <a:gsLst>
                    <a:gs pos="1250">
                      <a:srgbClr val="000000"/>
                    </a:gs>
                    <a:gs pos="100000">
                      <a:srgbClr val="000000"/>
                    </a:gs>
                  </a:gsLst>
                  <a:lin ang="5400000" scaled="0"/>
                </a:gradFill>
                <a:latin typeface="Segoe UI" pitchFamily="34" charset="0"/>
                <a:cs typeface="Segoe UI" pitchFamily="34" charset="0"/>
              </a:defRPr>
            </a:lvl3pPr>
            <a:lvl4pPr marL="669172" indent="0">
              <a:buNone/>
              <a:defRPr>
                <a:gradFill>
                  <a:gsLst>
                    <a:gs pos="1250">
                      <a:srgbClr val="000000"/>
                    </a:gs>
                    <a:gs pos="100000">
                      <a:srgbClr val="000000"/>
                    </a:gs>
                  </a:gsLst>
                  <a:lin ang="5400000" scaled="0"/>
                </a:gradFill>
                <a:latin typeface="Segoe UI" pitchFamily="34" charset="0"/>
                <a:cs typeface="Segoe UI" pitchFamily="34" charset="0"/>
              </a:defRPr>
            </a:lvl4pPr>
            <a:lvl5pPr marL="863404"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02729427"/>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1189196"/>
            <a:ext cx="8740142" cy="2006059"/>
          </a:xfrm>
          <a:prstGeom prst="rect">
            <a:avLst/>
          </a:prstGeom>
        </p:spPr>
        <p:txBody>
          <a:bodyPr/>
          <a:lstStyle>
            <a:lvl1pPr marL="238658" indent="-238658">
              <a:buClr>
                <a:schemeClr val="tx1"/>
              </a:buClr>
              <a:buSzPct val="90000"/>
              <a:buFont typeface="Arial" pitchFamily="34" charset="0"/>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69493" indent="-230836">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08158" indent="-238658">
              <a:buClr>
                <a:schemeClr val="tx1"/>
              </a:buClr>
              <a:buSzPct val="90000"/>
              <a:buFont typeface="Arial" pitchFamily="34" charset="0"/>
              <a:buChar char="•"/>
              <a:defRPr sz="23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5947" indent="-1877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83747" indent="-187797">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238884"/>
            <a:ext cx="9144001" cy="619125"/>
          </a:xfrm>
          <a:prstGeom prst="rect">
            <a:avLst/>
          </a:prstGeom>
          <a:solidFill>
            <a:srgbClr val="FFFF99"/>
          </a:solidFill>
        </p:spPr>
        <p:txBody>
          <a:bodyPr wrap="square" lIns="127703" tIns="63850" rIns="127703" bIns="6385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987700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
        <p:nvSpPr>
          <p:cNvPr id="5" name="Text Placeholder 4"/>
          <p:cNvSpPr>
            <a:spLocks noGrp="1"/>
          </p:cNvSpPr>
          <p:nvPr>
            <p:ph type="body" sz="quarter" idx="10"/>
          </p:nvPr>
        </p:nvSpPr>
        <p:spPr>
          <a:xfrm>
            <a:off x="201931" y="1635924"/>
            <a:ext cx="8740142" cy="1574277"/>
          </a:xfrm>
        </p:spPr>
        <p:txBody>
          <a:bodyPr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5458505"/>
      </p:ext>
    </p:extLst>
  </p:cSld>
  <p:clrMapOvr>
    <a:masterClrMapping/>
  </p:clrMapOvr>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01931" y="5670380"/>
            <a:ext cx="8740142" cy="896552"/>
          </a:xfrm>
        </p:spPr>
        <p:txBody>
          <a:bodyPr lIns="0" tIns="0" rIns="0" bIns="0" anchor="b">
            <a:noAutofit/>
          </a:bodyPr>
          <a:lstStyle>
            <a:lvl1pPr>
              <a:defRPr sz="16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01954" y="2981502"/>
            <a:ext cx="8740141" cy="894996"/>
          </a:xfrm>
        </p:spPr>
        <p:txBody>
          <a:bodyPr lIns="0" tIns="0" rIns="0" bIns="0"/>
          <a:lstStyle>
            <a:lvl1pPr>
              <a:defRPr sz="4400"/>
            </a:lvl1pPr>
          </a:lstStyle>
          <a:p>
            <a:r>
              <a:rPr lang="en-US" dirty="0" smtClean="0"/>
              <a:t>Click to edit master title style</a:t>
            </a:r>
            <a:endParaRPr lang="en-US" dirty="0"/>
          </a:p>
        </p:txBody>
      </p:sp>
    </p:spTree>
    <p:extLst>
      <p:ext uri="{BB962C8B-B14F-4D97-AF65-F5344CB8AC3E}">
        <p14:creationId xmlns:p14="http://schemas.microsoft.com/office/powerpoint/2010/main" val="358350212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7518" cy="6858000"/>
          </a:xfrm>
          <a:prstGeom prst="rect">
            <a:avLst/>
          </a:prstGeom>
        </p:spPr>
      </p:pic>
      <p:sp>
        <p:nvSpPr>
          <p:cNvPr id="2" name="Title 1"/>
          <p:cNvSpPr>
            <a:spLocks noGrp="1"/>
          </p:cNvSpPr>
          <p:nvPr>
            <p:ph type="title" hasCustomPrompt="1"/>
          </p:nvPr>
        </p:nvSpPr>
        <p:spPr>
          <a:xfrm>
            <a:off x="201929" y="268973"/>
            <a:ext cx="3489822" cy="4401047"/>
          </a:xfrm>
          <a:noFill/>
        </p:spPr>
        <p:txBody>
          <a:bodyPr tIns="75119" bIns="75119" anchor="t" anchorCtr="0"/>
          <a:lstStyle>
            <a:lvl1pPr>
              <a:defRPr sz="7200" spc="-82"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26641487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2704" cy="6858000"/>
          </a:xfrm>
          <a:prstGeom prst="rect">
            <a:avLst/>
          </a:prstGeom>
        </p:spPr>
      </p:pic>
      <p:sp>
        <p:nvSpPr>
          <p:cNvPr id="5" name="Text Placeholder 4"/>
          <p:cNvSpPr>
            <a:spLocks noGrp="1"/>
          </p:cNvSpPr>
          <p:nvPr>
            <p:ph type="body" sz="quarter" idx="12" hasCustomPrompt="1"/>
          </p:nvPr>
        </p:nvSpPr>
        <p:spPr>
          <a:xfrm>
            <a:off x="203333" y="5491402"/>
            <a:ext cx="5378549" cy="1794661"/>
          </a:xfrm>
          <a:noFill/>
        </p:spPr>
        <p:txBody>
          <a:bodyPr lIns="120253" tIns="90195" rIns="120253" bIns="90195">
            <a:noAutofit/>
          </a:bodyPr>
          <a:lstStyle>
            <a:lvl1pPr marL="0" indent="0">
              <a:spcBef>
                <a:spcPts val="0"/>
              </a:spcBef>
              <a:buNone/>
              <a:defRPr sz="2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253" tIns="75159" rIns="120253" bIns="75159" anchor="t" anchorCtr="0"/>
          <a:lstStyle>
            <a:lvl1pPr>
              <a:defRPr sz="4100" spc="-82"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472582" y="6380946"/>
            <a:ext cx="739551" cy="191269"/>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44" y="2084172"/>
            <a:ext cx="2017213" cy="474706"/>
          </a:xfrm>
          <a:prstGeom prst="rect">
            <a:avLst/>
          </a:prstGeom>
        </p:spPr>
      </p:pic>
    </p:spTree>
    <p:extLst>
      <p:ext uri="{BB962C8B-B14F-4D97-AF65-F5344CB8AC3E}">
        <p14:creationId xmlns:p14="http://schemas.microsoft.com/office/powerpoint/2010/main" val="395030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 y="0"/>
            <a:ext cx="9142703" cy="6858000"/>
          </a:xfrm>
          <a:prstGeom prst="rect">
            <a:avLst/>
          </a:prstGeom>
        </p:spPr>
      </p:pic>
      <p:sp>
        <p:nvSpPr>
          <p:cNvPr id="5" name="Text Placeholder 4"/>
          <p:cNvSpPr>
            <a:spLocks noGrp="1"/>
          </p:cNvSpPr>
          <p:nvPr>
            <p:ph type="body" sz="quarter" idx="12" hasCustomPrompt="1"/>
          </p:nvPr>
        </p:nvSpPr>
        <p:spPr>
          <a:xfrm>
            <a:off x="203333" y="5491402"/>
            <a:ext cx="5378549" cy="1794661"/>
          </a:xfrm>
          <a:noFill/>
        </p:spPr>
        <p:txBody>
          <a:bodyPr lIns="120253" tIns="90195" rIns="120253" bIns="90195">
            <a:noAutofit/>
          </a:bodyPr>
          <a:lstStyle>
            <a:lvl1pPr marL="0" indent="0">
              <a:spcBef>
                <a:spcPts val="0"/>
              </a:spcBef>
              <a:buNone/>
              <a:defRPr sz="2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253" tIns="75159" rIns="120253" bIns="75159" anchor="t" anchorCtr="0"/>
          <a:lstStyle>
            <a:lvl1pPr>
              <a:defRPr sz="4100" spc="-82"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44" y="2084172"/>
            <a:ext cx="2017213" cy="47470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7472582" y="6380946"/>
            <a:ext cx="739551" cy="191269"/>
          </a:xfrm>
          <a:prstGeom prst="rect">
            <a:avLst/>
          </a:prstGeom>
          <a:noFill/>
        </p:spPr>
      </p:pic>
    </p:spTree>
    <p:extLst>
      <p:ext uri="{BB962C8B-B14F-4D97-AF65-F5344CB8AC3E}">
        <p14:creationId xmlns:p14="http://schemas.microsoft.com/office/powerpoint/2010/main" val="3173856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 y="23"/>
            <a:ext cx="9142703"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886825"/>
            <a:ext cx="2365638" cy="883460"/>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786" y="6308981"/>
            <a:ext cx="922389" cy="345606"/>
          </a:xfrm>
          <a:prstGeom prst="rect">
            <a:avLst/>
          </a:prstGeom>
        </p:spPr>
      </p:pic>
      <p:sp>
        <p:nvSpPr>
          <p:cNvPr id="5" name="Text Placeholder 4"/>
          <p:cNvSpPr>
            <a:spLocks noGrp="1"/>
          </p:cNvSpPr>
          <p:nvPr>
            <p:ph type="body" sz="quarter" idx="12" hasCustomPrompt="1"/>
          </p:nvPr>
        </p:nvSpPr>
        <p:spPr>
          <a:xfrm>
            <a:off x="203333" y="5491402"/>
            <a:ext cx="5378549" cy="1366621"/>
          </a:xfrm>
          <a:noFill/>
        </p:spPr>
        <p:txBody>
          <a:bodyPr lIns="120253" tIns="90195" rIns="120253" bIns="90195">
            <a:noAutofit/>
          </a:bodyPr>
          <a:lstStyle>
            <a:lvl1pPr marL="0" indent="0">
              <a:spcBef>
                <a:spcPts val="0"/>
              </a:spcBef>
              <a:buNone/>
              <a:defRPr sz="25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253" tIns="75159" rIns="120253" bIns="75159" anchor="t" anchorCtr="0"/>
          <a:lstStyle>
            <a:lvl1pPr>
              <a:defRPr sz="4100" spc="-82"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3728333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2702"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886825"/>
            <a:ext cx="2365638" cy="883460"/>
          </a:xfrm>
          <a:prstGeom prst="rect">
            <a:avLst/>
          </a:prstGeom>
        </p:spPr>
      </p:pic>
      <p:sp>
        <p:nvSpPr>
          <p:cNvPr id="5" name="Text Placeholder 4"/>
          <p:cNvSpPr>
            <a:spLocks noGrp="1"/>
          </p:cNvSpPr>
          <p:nvPr>
            <p:ph type="body" sz="quarter" idx="12" hasCustomPrompt="1"/>
          </p:nvPr>
        </p:nvSpPr>
        <p:spPr>
          <a:xfrm>
            <a:off x="203333" y="5491402"/>
            <a:ext cx="5378549" cy="1366621"/>
          </a:xfrm>
          <a:noFill/>
        </p:spPr>
        <p:txBody>
          <a:bodyPr lIns="120253" tIns="90195" rIns="120253" bIns="90195">
            <a:noAutofit/>
          </a:bodyPr>
          <a:lstStyle>
            <a:lvl1pPr marL="0" indent="0">
              <a:spcBef>
                <a:spcPts val="0"/>
              </a:spcBef>
              <a:buNone/>
              <a:defRPr sz="25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253" tIns="75159" rIns="120253" bIns="75159" anchor="t" anchorCtr="0"/>
          <a:lstStyle>
            <a:lvl1pPr>
              <a:defRPr sz="4100" spc="-82"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786" y="6308981"/>
            <a:ext cx="922389" cy="345606"/>
          </a:xfrm>
          <a:prstGeom prst="rect">
            <a:avLst/>
          </a:prstGeom>
        </p:spPr>
      </p:pic>
    </p:spTree>
    <p:extLst>
      <p:ext uri="{BB962C8B-B14F-4D97-AF65-F5344CB8AC3E}">
        <p14:creationId xmlns:p14="http://schemas.microsoft.com/office/powerpoint/2010/main" val="4123747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 y="0"/>
            <a:ext cx="9142703" cy="6858000"/>
          </a:xfrm>
          <a:prstGeom prst="rect">
            <a:avLst/>
          </a:prstGeom>
        </p:spPr>
      </p:pic>
      <p:sp>
        <p:nvSpPr>
          <p:cNvPr id="2" name="Title 1"/>
          <p:cNvSpPr>
            <a:spLocks noGrp="1"/>
          </p:cNvSpPr>
          <p:nvPr>
            <p:ph type="title" hasCustomPrompt="1"/>
          </p:nvPr>
        </p:nvSpPr>
        <p:spPr>
          <a:xfrm>
            <a:off x="201933" y="268989"/>
            <a:ext cx="5378549" cy="1796217"/>
          </a:xfrm>
          <a:noFill/>
        </p:spPr>
        <p:txBody>
          <a:bodyPr tIns="75159" bIns="75159"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450428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6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5646" indent="0" algn="ctr">
              <a:buNone/>
              <a:defRPr/>
            </a:lvl2pPr>
            <a:lvl3pPr marL="911294" indent="0" algn="ctr">
              <a:buNone/>
              <a:defRPr/>
            </a:lvl3pPr>
            <a:lvl4pPr marL="1366949" indent="0" algn="ctr">
              <a:buNone/>
              <a:defRPr/>
            </a:lvl4pPr>
            <a:lvl5pPr marL="1822589" indent="0" algn="ctr">
              <a:buNone/>
              <a:defRPr/>
            </a:lvl5pPr>
            <a:lvl6pPr marL="2278233" indent="0" algn="ctr">
              <a:buNone/>
              <a:defRPr/>
            </a:lvl6pPr>
            <a:lvl7pPr marL="2733885" indent="0" algn="ctr">
              <a:buNone/>
              <a:defRPr/>
            </a:lvl7pPr>
            <a:lvl8pPr marL="3189531" indent="0" algn="ctr">
              <a:buNone/>
              <a:defRPr/>
            </a:lvl8pPr>
            <a:lvl9pPr marL="3645182"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rPr>
              <a:t>2/24/2009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83796F2-C76E-444A-920B-23CA4E8782D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17801073"/>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 y="23"/>
            <a:ext cx="9142703" cy="6857999"/>
          </a:xfrm>
          <a:prstGeom prst="rect">
            <a:avLst/>
          </a:prstGeom>
        </p:spPr>
      </p:pic>
      <p:sp>
        <p:nvSpPr>
          <p:cNvPr id="2" name="Title 1"/>
          <p:cNvSpPr>
            <a:spLocks noGrp="1"/>
          </p:cNvSpPr>
          <p:nvPr>
            <p:ph type="title" hasCustomPrompt="1"/>
          </p:nvPr>
        </p:nvSpPr>
        <p:spPr>
          <a:xfrm>
            <a:off x="201933" y="268989"/>
            <a:ext cx="5378549" cy="1796217"/>
          </a:xfrm>
          <a:noFill/>
        </p:spPr>
        <p:txBody>
          <a:bodyPr tIns="75159" bIns="75159"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903536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 y="23"/>
            <a:ext cx="9142703" cy="6857999"/>
          </a:xfrm>
          <a:prstGeom prst="rect">
            <a:avLst/>
          </a:prstGeom>
        </p:spPr>
      </p:pic>
      <p:sp>
        <p:nvSpPr>
          <p:cNvPr id="2" name="Title 1"/>
          <p:cNvSpPr>
            <a:spLocks noGrp="1"/>
          </p:cNvSpPr>
          <p:nvPr>
            <p:ph type="title" hasCustomPrompt="1"/>
          </p:nvPr>
        </p:nvSpPr>
        <p:spPr>
          <a:xfrm>
            <a:off x="201933" y="268989"/>
            <a:ext cx="5378549" cy="1796217"/>
          </a:xfrm>
          <a:noFill/>
        </p:spPr>
        <p:txBody>
          <a:bodyPr tIns="75159" bIns="75159"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238943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31" y="1189185"/>
            <a:ext cx="8740142" cy="1658352"/>
          </a:xfrm>
        </p:spPr>
        <p:txBody>
          <a:bodyPr/>
          <a:lstStyle>
            <a:lvl1pPr marL="0" indent="0">
              <a:buNone/>
              <a:defRPr>
                <a:solidFill>
                  <a:schemeClr val="accent2"/>
                </a:solidFill>
              </a:defRPr>
            </a:lvl1pPr>
            <a:lvl2pPr marL="0" indent="0">
              <a:buFontTx/>
              <a:buNone/>
              <a:defRPr sz="1600"/>
            </a:lvl2pPr>
            <a:lvl3pPr marL="187897" indent="0">
              <a:buNone/>
              <a:defRPr/>
            </a:lvl3pPr>
            <a:lvl4pPr marL="375793" indent="0">
              <a:buNone/>
              <a:defRPr/>
            </a:lvl4pPr>
            <a:lvl5pPr marL="5636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31833897"/>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31" y="1189185"/>
            <a:ext cx="8740142" cy="1658352"/>
          </a:xfrm>
        </p:spPr>
        <p:txBody>
          <a:bodyPr/>
          <a:lstStyle>
            <a:lvl1pPr marL="0" indent="0">
              <a:buNone/>
              <a:defRPr>
                <a:solidFill>
                  <a:schemeClr val="tx2"/>
                </a:solidFill>
              </a:defRPr>
            </a:lvl1pPr>
            <a:lvl2pPr marL="0" indent="0">
              <a:buFontTx/>
              <a:buNone/>
              <a:defRPr sz="1600"/>
            </a:lvl2pPr>
            <a:lvl3pPr marL="187897" indent="0">
              <a:buNone/>
              <a:defRPr/>
            </a:lvl3pPr>
            <a:lvl4pPr marL="375793" indent="0">
              <a:buNone/>
              <a:defRPr/>
            </a:lvl4pPr>
            <a:lvl5pPr marL="5636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4126067"/>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89"/>
            <a:ext cx="8740142" cy="1726063"/>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9872091"/>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89"/>
            <a:ext cx="8740142" cy="1726063"/>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40900538"/>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50" y="1189189"/>
            <a:ext cx="4033911" cy="2032301"/>
          </a:xfrm>
        </p:spPr>
        <p:txBody>
          <a:bodyPr wrap="square">
            <a:spAutoFit/>
          </a:bodyPr>
          <a:lstStyle>
            <a:lvl1pPr marL="0" indent="0">
              <a:spcBef>
                <a:spcPts val="1008"/>
              </a:spcBef>
              <a:buClr>
                <a:schemeClr val="tx1"/>
              </a:buClr>
              <a:buFont typeface="Wingdings" pitchFamily="2" charset="2"/>
              <a:buNone/>
              <a:defRPr sz="3000">
                <a:solidFill>
                  <a:schemeClr val="accent2"/>
                </a:solidFill>
              </a:defRPr>
            </a:lvl1pPr>
            <a:lvl2pPr marL="0" indent="0">
              <a:buNone/>
              <a:defRPr sz="1600"/>
            </a:lvl2pPr>
            <a:lvl3pPr marL="190507" indent="0">
              <a:buNone/>
              <a:tabLst/>
              <a:defRPr sz="1600"/>
            </a:lvl3pPr>
            <a:lvl4pPr marL="378402" indent="0">
              <a:buNone/>
              <a:defRPr/>
            </a:lvl4pPr>
            <a:lvl5pPr marL="5636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79" y="1189189"/>
            <a:ext cx="4033911" cy="2032301"/>
          </a:xfrm>
        </p:spPr>
        <p:txBody>
          <a:bodyPr wrap="square">
            <a:spAutoFit/>
          </a:bodyPr>
          <a:lstStyle>
            <a:lvl1pPr marL="0" indent="0">
              <a:spcBef>
                <a:spcPts val="1008"/>
              </a:spcBef>
              <a:buClr>
                <a:schemeClr val="tx1"/>
              </a:buClr>
              <a:buFont typeface="Wingdings" pitchFamily="2" charset="2"/>
              <a:buNone/>
              <a:defRPr sz="3000">
                <a:solidFill>
                  <a:srgbClr val="68217A"/>
                </a:solidFill>
              </a:defRPr>
            </a:lvl1pPr>
            <a:lvl2pPr marL="0" indent="0">
              <a:buNone/>
              <a:defRPr sz="1600"/>
            </a:lvl2pPr>
            <a:lvl3pPr marL="190507" indent="0">
              <a:buNone/>
              <a:tabLst/>
              <a:defRPr sz="1600"/>
            </a:lvl3pPr>
            <a:lvl4pPr marL="378402" indent="0">
              <a:buNone/>
              <a:defRPr/>
            </a:lvl4pPr>
            <a:lvl5pPr marL="5636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3147615"/>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50" y="1189189"/>
            <a:ext cx="4033911" cy="2032301"/>
          </a:xfrm>
        </p:spPr>
        <p:txBody>
          <a:bodyPr wrap="square">
            <a:spAutoFit/>
          </a:bodyPr>
          <a:lstStyle>
            <a:lvl1pPr marL="0" indent="0">
              <a:spcBef>
                <a:spcPts val="1008"/>
              </a:spcBef>
              <a:buClr>
                <a:schemeClr val="tx1"/>
              </a:buClr>
              <a:buFont typeface="Wingdings" pitchFamily="2" charset="2"/>
              <a:buNone/>
              <a:defRPr sz="3000">
                <a:solidFill>
                  <a:schemeClr val="tx2"/>
                </a:solidFill>
              </a:defRPr>
            </a:lvl1pPr>
            <a:lvl2pPr marL="0" indent="0">
              <a:buNone/>
              <a:defRPr sz="1600"/>
            </a:lvl2pPr>
            <a:lvl3pPr marL="190507" indent="0">
              <a:buNone/>
              <a:tabLst/>
              <a:defRPr sz="1600"/>
            </a:lvl3pPr>
            <a:lvl4pPr marL="378402" indent="0">
              <a:buNone/>
              <a:defRPr/>
            </a:lvl4pPr>
            <a:lvl5pPr marL="5636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79" y="1189189"/>
            <a:ext cx="4033911" cy="2032301"/>
          </a:xfrm>
        </p:spPr>
        <p:txBody>
          <a:bodyPr wrap="square">
            <a:spAutoFit/>
          </a:bodyPr>
          <a:lstStyle>
            <a:lvl1pPr marL="0" indent="0">
              <a:spcBef>
                <a:spcPts val="1008"/>
              </a:spcBef>
              <a:buClr>
                <a:schemeClr val="tx1"/>
              </a:buClr>
              <a:buFont typeface="Wingdings" pitchFamily="2" charset="2"/>
              <a:buNone/>
              <a:defRPr sz="3000">
                <a:solidFill>
                  <a:schemeClr val="tx2"/>
                </a:solidFill>
              </a:defRPr>
            </a:lvl1pPr>
            <a:lvl2pPr marL="0" indent="0">
              <a:buNone/>
              <a:defRPr sz="1600"/>
            </a:lvl2pPr>
            <a:lvl3pPr marL="190507" indent="0">
              <a:buNone/>
              <a:tabLst/>
              <a:defRPr sz="1600"/>
            </a:lvl3pPr>
            <a:lvl4pPr marL="378402" indent="0">
              <a:buNone/>
              <a:defRPr/>
            </a:lvl4pPr>
            <a:lvl5pPr marL="5636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69983421"/>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50" y="1189188"/>
            <a:ext cx="4033911" cy="2100012"/>
          </a:xfrm>
        </p:spPr>
        <p:txBody>
          <a:bodyPr wrap="square">
            <a:spAutoFit/>
          </a:bodyPr>
          <a:lstStyle>
            <a:lvl1pPr marL="236178" indent="-236178">
              <a:spcBef>
                <a:spcPts val="1008"/>
              </a:spcBef>
              <a:buClr>
                <a:schemeClr val="tx1"/>
              </a:buClr>
              <a:buFont typeface="Arial" pitchFamily="34" charset="0"/>
              <a:buChar char="•"/>
              <a:defRPr sz="3000">
                <a:solidFill>
                  <a:srgbClr val="68217A"/>
                </a:solidFill>
              </a:defRPr>
            </a:lvl1pPr>
            <a:lvl2pPr marL="436588" indent="-191674">
              <a:defRPr sz="2000"/>
            </a:lvl2pPr>
            <a:lvl3pPr marL="575023" indent="-138439">
              <a:tabLst/>
              <a:defRPr sz="1600"/>
            </a:lvl3pPr>
            <a:lvl4pPr marL="724101" indent="-149078">
              <a:defRPr/>
            </a:lvl4pPr>
            <a:lvl5pPr marL="862529" indent="-13843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79" y="1189188"/>
            <a:ext cx="4033911" cy="2100012"/>
          </a:xfrm>
        </p:spPr>
        <p:txBody>
          <a:bodyPr wrap="square">
            <a:spAutoFit/>
          </a:bodyPr>
          <a:lstStyle>
            <a:lvl1pPr marL="236178" indent="-236178">
              <a:spcBef>
                <a:spcPts val="1008"/>
              </a:spcBef>
              <a:buClr>
                <a:schemeClr val="tx1"/>
              </a:buClr>
              <a:buFont typeface="Arial" pitchFamily="34" charset="0"/>
              <a:buChar char="•"/>
              <a:defRPr sz="3000">
                <a:solidFill>
                  <a:srgbClr val="68217A"/>
                </a:solidFill>
              </a:defRPr>
            </a:lvl1pPr>
            <a:lvl2pPr marL="436588" indent="-191674">
              <a:defRPr sz="2000"/>
            </a:lvl2pPr>
            <a:lvl3pPr marL="575023" indent="-138439">
              <a:tabLst/>
              <a:defRPr sz="1600"/>
            </a:lvl3pPr>
            <a:lvl4pPr marL="724101" indent="-149078">
              <a:defRPr/>
            </a:lvl4pPr>
            <a:lvl5pPr marL="862529" indent="-13843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55653498"/>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50" y="1189188"/>
            <a:ext cx="4033911" cy="2100012"/>
          </a:xfrm>
        </p:spPr>
        <p:txBody>
          <a:bodyPr wrap="square">
            <a:spAutoFit/>
          </a:bodyPr>
          <a:lstStyle>
            <a:lvl1pPr marL="236178" indent="-236178">
              <a:spcBef>
                <a:spcPts val="1008"/>
              </a:spcBef>
              <a:buClr>
                <a:schemeClr val="tx2"/>
              </a:buClr>
              <a:buFont typeface="Arial" pitchFamily="34" charset="0"/>
              <a:buChar char="•"/>
              <a:defRPr sz="3000">
                <a:gradFill>
                  <a:gsLst>
                    <a:gs pos="1250">
                      <a:schemeClr val="tx2"/>
                    </a:gs>
                    <a:gs pos="99000">
                      <a:schemeClr val="tx2"/>
                    </a:gs>
                  </a:gsLst>
                  <a:lin ang="5400000" scaled="0"/>
                </a:gradFill>
              </a:defRPr>
            </a:lvl1pPr>
            <a:lvl2pPr marL="436588" indent="-191674">
              <a:defRPr sz="2000"/>
            </a:lvl2pPr>
            <a:lvl3pPr marL="575023" indent="-138439">
              <a:tabLst/>
              <a:defRPr sz="1600"/>
            </a:lvl3pPr>
            <a:lvl4pPr marL="724101" indent="-149078">
              <a:defRPr/>
            </a:lvl4pPr>
            <a:lvl5pPr marL="862529" indent="-13843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79" y="1189188"/>
            <a:ext cx="4033911" cy="2100012"/>
          </a:xfrm>
        </p:spPr>
        <p:txBody>
          <a:bodyPr wrap="square">
            <a:spAutoFit/>
          </a:bodyPr>
          <a:lstStyle>
            <a:lvl1pPr marL="236178" indent="-236178">
              <a:spcBef>
                <a:spcPts val="1008"/>
              </a:spcBef>
              <a:buClr>
                <a:schemeClr val="tx2"/>
              </a:buClr>
              <a:buFont typeface="Arial" pitchFamily="34" charset="0"/>
              <a:buChar char="•"/>
              <a:defRPr sz="3000">
                <a:gradFill>
                  <a:gsLst>
                    <a:gs pos="1250">
                      <a:schemeClr val="tx2"/>
                    </a:gs>
                    <a:gs pos="99000">
                      <a:schemeClr val="tx2"/>
                    </a:gs>
                  </a:gsLst>
                  <a:lin ang="5400000" scaled="0"/>
                </a:gradFill>
              </a:defRPr>
            </a:lvl1pPr>
            <a:lvl2pPr marL="436588" indent="-191674">
              <a:defRPr sz="2000"/>
            </a:lvl2pPr>
            <a:lvl3pPr marL="575023" indent="-138439">
              <a:tabLst/>
              <a:defRPr sz="1600"/>
            </a:lvl3pPr>
            <a:lvl4pPr marL="724101" indent="-149078">
              <a:defRPr/>
            </a:lvl4pPr>
            <a:lvl5pPr marL="862529" indent="-13843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502120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rPr>
              <a:t>2/24/2009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DA65E0E-9CC3-4660-817A-30CCE6B9CA0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0049916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6" y="2082615"/>
            <a:ext cx="4370071" cy="3586208"/>
          </a:xfrm>
          <a:solidFill>
            <a:schemeClr val="accent1"/>
          </a:solidFill>
        </p:spPr>
        <p:txBody>
          <a:bodyPr wrap="square" tIns="120288" bIns="120288">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507" indent="0">
              <a:buNone/>
              <a:tabLst/>
              <a:defRPr sz="1600">
                <a:solidFill>
                  <a:schemeClr val="bg1"/>
                </a:solidFill>
              </a:defRPr>
            </a:lvl3pPr>
            <a:lvl4pPr marL="378402" indent="0">
              <a:buNone/>
              <a:defRPr>
                <a:solidFill>
                  <a:schemeClr val="bg1"/>
                </a:solidFill>
              </a:defRPr>
            </a:lvl4pPr>
            <a:lvl5pPr marL="56369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4570940" y="2082615"/>
            <a:ext cx="4370071" cy="3586208"/>
          </a:xfrm>
          <a:solidFill>
            <a:schemeClr val="accent4"/>
          </a:solidFill>
        </p:spPr>
        <p:txBody>
          <a:bodyPr wrap="square" tIns="120288" bIns="120288">
            <a:noAutofit/>
          </a:bodyPr>
          <a:lstStyle>
            <a:lvl1pPr marL="0" indent="0">
              <a:spcBef>
                <a:spcPts val="1008"/>
              </a:spcBef>
              <a:buClr>
                <a:schemeClr val="tx1"/>
              </a:buClr>
              <a:buFont typeface="Wingdings" pitchFamily="2" charset="2"/>
              <a:buNone/>
              <a:defRPr sz="3300">
                <a:solidFill>
                  <a:srgbClr val="FFFFFF"/>
                </a:solidFill>
              </a:defRPr>
            </a:lvl1pPr>
            <a:lvl2pPr marL="0" indent="0">
              <a:spcBef>
                <a:spcPts val="889"/>
              </a:spcBef>
              <a:buNone/>
              <a:defRPr sz="1600">
                <a:solidFill>
                  <a:srgbClr val="FFFFFF"/>
                </a:solidFill>
              </a:defRPr>
            </a:lvl2pPr>
            <a:lvl3pPr marL="190507" indent="0">
              <a:buNone/>
              <a:tabLst/>
              <a:defRPr sz="1600">
                <a:solidFill>
                  <a:srgbClr val="FFFFFF"/>
                </a:solidFill>
              </a:defRPr>
            </a:lvl3pPr>
            <a:lvl4pPr marL="378402" indent="0">
              <a:buNone/>
              <a:defRPr>
                <a:solidFill>
                  <a:srgbClr val="FFFFFF"/>
                </a:solidFill>
              </a:defRPr>
            </a:lvl4pPr>
            <a:lvl5pPr marL="563690"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21939091"/>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1" y="2082615"/>
            <a:ext cx="2877524" cy="3586208"/>
          </a:xfrm>
          <a:solidFill>
            <a:schemeClr val="accent2"/>
          </a:solidFill>
        </p:spPr>
        <p:txBody>
          <a:bodyPr wrap="square" tIns="120288" bIns="120288">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507" indent="0">
              <a:buNone/>
              <a:tabLst/>
              <a:defRPr sz="1600">
                <a:solidFill>
                  <a:schemeClr val="bg1"/>
                </a:solidFill>
              </a:defRPr>
            </a:lvl3pPr>
            <a:lvl4pPr marL="378402" indent="0">
              <a:buNone/>
              <a:defRPr>
                <a:solidFill>
                  <a:schemeClr val="bg1"/>
                </a:solidFill>
              </a:defRPr>
            </a:lvl4pPr>
            <a:lvl5pPr marL="56369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3118696" y="2082615"/>
            <a:ext cx="2877524" cy="3586208"/>
          </a:xfrm>
          <a:solidFill>
            <a:schemeClr val="accent3"/>
          </a:solidFill>
          <a:ln>
            <a:noFill/>
          </a:ln>
        </p:spPr>
        <p:txBody>
          <a:bodyPr wrap="square" tIns="120288" bIns="120288">
            <a:noAutofit/>
          </a:bodyPr>
          <a:lstStyle>
            <a:lvl1pPr marL="0" indent="0">
              <a:spcBef>
                <a:spcPts val="1008"/>
              </a:spcBef>
              <a:buClr>
                <a:schemeClr val="tx1"/>
              </a:buClr>
              <a:buFont typeface="Wingdings" pitchFamily="2" charset="2"/>
              <a:buNone/>
              <a:defRPr sz="3300">
                <a:solidFill>
                  <a:schemeClr val="tx1"/>
                </a:solidFill>
              </a:defRPr>
            </a:lvl1pPr>
            <a:lvl2pPr marL="0" indent="0">
              <a:spcBef>
                <a:spcPts val="889"/>
              </a:spcBef>
              <a:buNone/>
              <a:defRPr sz="1600">
                <a:solidFill>
                  <a:schemeClr val="tx1"/>
                </a:solidFill>
              </a:defRPr>
            </a:lvl2pPr>
            <a:lvl3pPr marL="190507" indent="0">
              <a:buNone/>
              <a:tabLst/>
              <a:defRPr sz="1600">
                <a:solidFill>
                  <a:schemeClr val="tx1"/>
                </a:solidFill>
              </a:defRPr>
            </a:lvl3pPr>
            <a:lvl4pPr marL="378402" indent="0">
              <a:buNone/>
              <a:defRPr>
                <a:solidFill>
                  <a:schemeClr val="tx1"/>
                </a:solidFill>
              </a:defRPr>
            </a:lvl4pPr>
            <a:lvl5pPr marL="563690"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6033267" y="2082615"/>
            <a:ext cx="2911140" cy="3586208"/>
          </a:xfrm>
          <a:solidFill>
            <a:schemeClr val="accent1"/>
          </a:solidFill>
        </p:spPr>
        <p:txBody>
          <a:bodyPr wrap="square" tIns="120288" bIns="120288">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507" indent="0">
              <a:buNone/>
              <a:tabLst/>
              <a:defRPr sz="1600">
                <a:solidFill>
                  <a:schemeClr val="bg1"/>
                </a:solidFill>
              </a:defRPr>
            </a:lvl3pPr>
            <a:lvl4pPr marL="378402" indent="0">
              <a:buNone/>
              <a:defRPr>
                <a:solidFill>
                  <a:schemeClr val="bg1"/>
                </a:solidFill>
              </a:defRPr>
            </a:lvl4pPr>
            <a:lvl5pPr marL="56369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145278"/>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3065959" y="2080719"/>
            <a:ext cx="5878465" cy="608834"/>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1" y="2082615"/>
            <a:ext cx="2877524" cy="3586208"/>
          </a:xfrm>
          <a:solidFill>
            <a:schemeClr val="accent2"/>
          </a:solidFill>
        </p:spPr>
        <p:txBody>
          <a:bodyPr wrap="square" tIns="120288" bIns="120288">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507" indent="0">
              <a:buNone/>
              <a:tabLst/>
              <a:defRPr sz="1600">
                <a:solidFill>
                  <a:schemeClr val="bg1"/>
                </a:solidFill>
              </a:defRPr>
            </a:lvl3pPr>
            <a:lvl4pPr marL="378402" indent="0">
              <a:buNone/>
              <a:defRPr>
                <a:solidFill>
                  <a:schemeClr val="bg1"/>
                </a:solidFill>
              </a:defRPr>
            </a:lvl4pPr>
            <a:lvl5pPr marL="56369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1333249"/>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5361372"/>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01934" y="2082632"/>
            <a:ext cx="8740142" cy="1098199"/>
          </a:xfrm>
        </p:spPr>
        <p:txBody>
          <a:bodyPr wrap="square">
            <a:spAutoFit/>
          </a:bodyPr>
          <a:lstStyle>
            <a:lvl1pPr marL="0" indent="0">
              <a:spcBef>
                <a:spcPts val="1008"/>
              </a:spcBef>
              <a:buClr>
                <a:schemeClr val="tx1"/>
              </a:buClr>
              <a:buFont typeface="Wingdings" pitchFamily="2" charset="2"/>
              <a:buNone/>
              <a:defRPr sz="4400">
                <a:solidFill>
                  <a:schemeClr val="tx1"/>
                </a:solidFill>
              </a:defRPr>
            </a:lvl1pPr>
            <a:lvl2pPr marL="0" indent="0">
              <a:spcBef>
                <a:spcPts val="889"/>
              </a:spcBef>
              <a:buNone/>
              <a:defRPr sz="1600">
                <a:solidFill>
                  <a:schemeClr val="tx1"/>
                </a:solidFill>
              </a:defRPr>
            </a:lvl2pPr>
            <a:lvl3pPr marL="190507" indent="0">
              <a:buNone/>
              <a:tabLst/>
              <a:defRPr sz="1600">
                <a:solidFill>
                  <a:schemeClr val="tx1"/>
                </a:solidFill>
              </a:defRPr>
            </a:lvl3pPr>
            <a:lvl4pPr marL="378402" indent="0">
              <a:buNone/>
              <a:defRPr>
                <a:solidFill>
                  <a:schemeClr val="tx1"/>
                </a:solidFill>
              </a:defRPr>
            </a:lvl4pPr>
            <a:lvl5pPr marL="563690"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9667567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6033267" y="2082615"/>
            <a:ext cx="2911140" cy="3586208"/>
          </a:xfrm>
          <a:solidFill>
            <a:schemeClr val="accent3"/>
          </a:solidFill>
        </p:spPr>
        <p:txBody>
          <a:bodyPr wrap="square" tIns="120288" bIns="120288">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507" indent="0">
              <a:buNone/>
              <a:tabLst/>
              <a:defRPr sz="1600">
                <a:solidFill>
                  <a:schemeClr val="bg1"/>
                </a:solidFill>
              </a:defRPr>
            </a:lvl3pPr>
            <a:lvl4pPr marL="378402" indent="0">
              <a:buNone/>
              <a:defRPr>
                <a:solidFill>
                  <a:schemeClr val="bg1"/>
                </a:solidFill>
              </a:defRPr>
            </a:lvl4pPr>
            <a:lvl5pPr marL="56369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01936" y="2082628"/>
            <a:ext cx="5378549" cy="2486271"/>
          </a:xfrm>
        </p:spPr>
        <p:txBody>
          <a:bodyPr wrap="square">
            <a:spAutoFit/>
          </a:bodyPr>
          <a:lstStyle>
            <a:lvl1pPr marL="0" indent="0">
              <a:spcBef>
                <a:spcPts val="1008"/>
              </a:spcBef>
              <a:buClr>
                <a:schemeClr val="tx1"/>
              </a:buClr>
              <a:buFont typeface="Wingdings" pitchFamily="2" charset="2"/>
              <a:buNone/>
              <a:defRPr sz="4400">
                <a:solidFill>
                  <a:schemeClr val="tx1"/>
                </a:solidFill>
              </a:defRPr>
            </a:lvl1pPr>
            <a:lvl2pPr marL="0" indent="0">
              <a:spcBef>
                <a:spcPts val="889"/>
              </a:spcBef>
              <a:buNone/>
              <a:defRPr sz="1600">
                <a:solidFill>
                  <a:schemeClr val="tx1"/>
                </a:solidFill>
              </a:defRPr>
            </a:lvl2pPr>
            <a:lvl3pPr marL="190507" indent="0">
              <a:buNone/>
              <a:tabLst/>
              <a:defRPr sz="1600">
                <a:solidFill>
                  <a:schemeClr val="tx1"/>
                </a:solidFill>
              </a:defRPr>
            </a:lvl3pPr>
            <a:lvl4pPr marL="378402" indent="0">
              <a:buNone/>
              <a:defRPr>
                <a:solidFill>
                  <a:schemeClr val="tx1"/>
                </a:solidFill>
              </a:defRPr>
            </a:lvl4pPr>
            <a:lvl5pPr marL="563690"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19129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50" y="1189193"/>
            <a:ext cx="4033911" cy="3095669"/>
          </a:xfrm>
        </p:spPr>
        <p:txBody>
          <a:bodyPr wrap="square">
            <a:spAutoFit/>
          </a:bodyPr>
          <a:lstStyle>
            <a:lvl1pPr marL="0" indent="0">
              <a:spcBef>
                <a:spcPts val="1008"/>
              </a:spcBef>
              <a:buClr>
                <a:schemeClr val="tx1"/>
              </a:buClr>
              <a:buFont typeface="Wingdings" pitchFamily="2" charset="2"/>
              <a:buNone/>
              <a:defRPr sz="4400">
                <a:solidFill>
                  <a:schemeClr val="accent2"/>
                </a:solidFill>
              </a:defRPr>
            </a:lvl1pPr>
            <a:lvl2pPr marL="0" indent="0">
              <a:spcBef>
                <a:spcPts val="889"/>
              </a:spcBef>
              <a:buNone/>
              <a:defRPr sz="1600"/>
            </a:lvl2pPr>
            <a:lvl3pPr marL="190507" indent="0">
              <a:buNone/>
              <a:tabLst/>
              <a:defRPr sz="1600"/>
            </a:lvl3pPr>
            <a:lvl4pPr marL="378402" indent="0">
              <a:buNone/>
              <a:defRPr/>
            </a:lvl4pPr>
            <a:lvl5pPr marL="5636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4905825" y="1176725"/>
            <a:ext cx="1983340" cy="2644828"/>
          </a:xfrm>
          <a:solidFill>
            <a:srgbClr val="55C5E9"/>
          </a:solidFill>
        </p:spPr>
        <p:txBody>
          <a:bodyPr wrap="square" tIns="120288" bIns="120288">
            <a:noAutofit/>
          </a:bodyPr>
          <a:lstStyle>
            <a:lvl1pPr marL="0" indent="0">
              <a:spcBef>
                <a:spcPts val="1008"/>
              </a:spcBef>
              <a:buClr>
                <a:schemeClr val="tx1"/>
              </a:buClr>
              <a:buFont typeface="Wingdings" pitchFamily="2" charset="2"/>
              <a:buNone/>
              <a:defRPr sz="3300">
                <a:solidFill>
                  <a:schemeClr val="tx1"/>
                </a:solidFill>
              </a:defRPr>
            </a:lvl1pPr>
            <a:lvl2pPr marL="0" indent="0">
              <a:spcBef>
                <a:spcPts val="889"/>
              </a:spcBef>
              <a:buNone/>
              <a:defRPr sz="1600">
                <a:solidFill>
                  <a:schemeClr val="tx1"/>
                </a:solidFill>
              </a:defRPr>
            </a:lvl2pPr>
            <a:lvl3pPr marL="190507" indent="0">
              <a:buNone/>
              <a:tabLst/>
              <a:defRPr sz="1600">
                <a:solidFill>
                  <a:schemeClr val="bg1"/>
                </a:solidFill>
              </a:defRPr>
            </a:lvl3pPr>
            <a:lvl4pPr marL="378402" indent="0">
              <a:buNone/>
              <a:defRPr>
                <a:solidFill>
                  <a:schemeClr val="bg1"/>
                </a:solidFill>
              </a:defRPr>
            </a:lvl4pPr>
            <a:lvl5pPr marL="563690"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6928618" y="1176725"/>
            <a:ext cx="2016956" cy="2644828"/>
          </a:xfrm>
          <a:solidFill>
            <a:schemeClr val="accent2"/>
          </a:solidFill>
        </p:spPr>
        <p:txBody>
          <a:bodyPr wrap="square" tIns="120288" bIns="120288">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507" indent="0">
              <a:buNone/>
              <a:tabLst/>
              <a:defRPr sz="1600">
                <a:solidFill>
                  <a:schemeClr val="bg1"/>
                </a:solidFill>
              </a:defRPr>
            </a:lvl3pPr>
            <a:lvl4pPr marL="378402" indent="0">
              <a:buNone/>
              <a:defRPr>
                <a:solidFill>
                  <a:schemeClr val="bg1"/>
                </a:solidFill>
              </a:defRPr>
            </a:lvl4pPr>
            <a:lvl5pPr marL="563690"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4905825" y="3867937"/>
            <a:ext cx="1983340" cy="2689656"/>
          </a:xfrm>
          <a:solidFill>
            <a:schemeClr val="accent1"/>
          </a:solidFill>
        </p:spPr>
        <p:txBody>
          <a:bodyPr wrap="square" tIns="120288" bIns="120288">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507" indent="0">
              <a:buNone/>
              <a:tabLst/>
              <a:defRPr sz="1600">
                <a:solidFill>
                  <a:schemeClr val="bg1"/>
                </a:solidFill>
              </a:defRPr>
            </a:lvl3pPr>
            <a:lvl4pPr marL="378402" indent="0">
              <a:buNone/>
              <a:defRPr>
                <a:solidFill>
                  <a:schemeClr val="bg1"/>
                </a:solidFill>
              </a:defRPr>
            </a:lvl4pPr>
            <a:lvl5pPr marL="563690"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6928618" y="3867937"/>
            <a:ext cx="2016956" cy="2689656"/>
          </a:xfrm>
          <a:solidFill>
            <a:schemeClr val="accent5"/>
          </a:solidFill>
        </p:spPr>
        <p:txBody>
          <a:bodyPr wrap="square" tIns="120288" bIns="120288">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507" indent="0">
              <a:buNone/>
              <a:tabLst/>
              <a:defRPr sz="1600">
                <a:solidFill>
                  <a:schemeClr val="bg1"/>
                </a:solidFill>
              </a:defRPr>
            </a:lvl3pPr>
            <a:lvl4pPr marL="378402" indent="0">
              <a:buNone/>
              <a:defRPr>
                <a:solidFill>
                  <a:schemeClr val="bg1"/>
                </a:solidFill>
              </a:defRPr>
            </a:lvl4pPr>
            <a:lvl5pPr marL="563690"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633236746"/>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198"/>
            <a:ext cx="8740142" cy="1796217"/>
          </a:xfrm>
          <a:noFill/>
        </p:spPr>
        <p:txBody>
          <a:bodyPr tIns="75159" bIns="75159"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950380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198"/>
            <a:ext cx="8740142" cy="1796217"/>
          </a:xfrm>
          <a:noFill/>
        </p:spPr>
        <p:txBody>
          <a:bodyPr tIns="75159" bIns="75159"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075160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198"/>
            <a:ext cx="8740142" cy="1796217"/>
          </a:xfrm>
          <a:noFill/>
        </p:spPr>
        <p:txBody>
          <a:bodyPr tIns="75159" bIns="75159" anchor="t" anchorCtr="0"/>
          <a:lstStyle>
            <a:lvl1pPr>
              <a:defRPr sz="7200" spc="-82"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34500844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41"/>
            <a:ext cx="7772400" cy="1500187"/>
          </a:xfrm>
        </p:spPr>
        <p:txBody>
          <a:bodyPr anchor="b"/>
          <a:lstStyle>
            <a:lvl1pPr marL="0" indent="0">
              <a:buNone/>
              <a:defRPr sz="2000"/>
            </a:lvl1pPr>
            <a:lvl2pPr marL="455646" indent="0">
              <a:buNone/>
              <a:defRPr sz="1800"/>
            </a:lvl2pPr>
            <a:lvl3pPr marL="911294" indent="0">
              <a:buNone/>
              <a:defRPr sz="1600"/>
            </a:lvl3pPr>
            <a:lvl4pPr marL="1366949" indent="0">
              <a:buNone/>
              <a:defRPr sz="1400"/>
            </a:lvl4pPr>
            <a:lvl5pPr marL="1822589" indent="0">
              <a:buNone/>
              <a:defRPr sz="1400"/>
            </a:lvl5pPr>
            <a:lvl6pPr marL="2278233" indent="0">
              <a:buNone/>
              <a:defRPr sz="1400"/>
            </a:lvl6pPr>
            <a:lvl7pPr marL="2733885" indent="0">
              <a:buNone/>
              <a:defRPr sz="1400"/>
            </a:lvl7pPr>
            <a:lvl8pPr marL="3189531" indent="0">
              <a:buNone/>
              <a:defRPr sz="1400"/>
            </a:lvl8pPr>
            <a:lvl9pPr marL="3645182"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rPr>
              <a:t>2/24/2009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E7A6FF5-74C0-4250-9BFD-1F867866F83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88542920"/>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5876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3875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122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5814842"/>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337" tIns="38337" rIns="38337" bIns="38337" numCol="1" spcCol="0" rtlCol="0" fromWordArt="0" anchor="ctr" anchorCtr="0" forceAA="0" compatLnSpc="1">
            <a:prstTxWarp prst="textNoShape">
              <a:avLst/>
            </a:prstTxWarp>
            <a:noAutofit/>
          </a:bodyPr>
          <a:lstStyle/>
          <a:p>
            <a:pPr algn="ctr" defTabSz="766442"/>
            <a:endParaRPr lang="en-US" sz="15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51" y="1197334"/>
            <a:ext cx="8740141" cy="1642963"/>
          </a:xfrm>
        </p:spPr>
        <p:txBody>
          <a:bodyPr/>
          <a:lstStyle>
            <a:lvl1pPr marL="0" indent="0">
              <a:buNone/>
              <a:defRPr sz="2700">
                <a:gradFill>
                  <a:gsLst>
                    <a:gs pos="1250">
                      <a:srgbClr val="000000"/>
                    </a:gs>
                    <a:gs pos="100000">
                      <a:srgbClr val="000000"/>
                    </a:gs>
                  </a:gsLst>
                  <a:lin ang="5400000" scaled="0"/>
                </a:gradFill>
                <a:latin typeface="Segoe UI" pitchFamily="34" charset="0"/>
                <a:cs typeface="Segoe UI" pitchFamily="34" charset="0"/>
              </a:defRPr>
            </a:lvl1pPr>
            <a:lvl2pPr marL="284847" indent="0">
              <a:buNone/>
              <a:defRPr>
                <a:gradFill>
                  <a:gsLst>
                    <a:gs pos="1250">
                      <a:srgbClr val="000000"/>
                    </a:gs>
                    <a:gs pos="100000">
                      <a:srgbClr val="000000"/>
                    </a:gs>
                  </a:gsLst>
                  <a:lin ang="5400000" scaled="0"/>
                </a:gradFill>
                <a:latin typeface="Segoe UI" pitchFamily="34" charset="0"/>
                <a:cs typeface="Segoe UI" pitchFamily="34" charset="0"/>
              </a:defRPr>
            </a:lvl2pPr>
            <a:lvl3pPr marL="480518" indent="0">
              <a:buNone/>
              <a:defRPr>
                <a:gradFill>
                  <a:gsLst>
                    <a:gs pos="1250">
                      <a:srgbClr val="000000"/>
                    </a:gs>
                    <a:gs pos="100000">
                      <a:srgbClr val="000000"/>
                    </a:gs>
                  </a:gsLst>
                  <a:lin ang="5400000" scaled="0"/>
                </a:gradFill>
                <a:latin typeface="Segoe UI" pitchFamily="34" charset="0"/>
                <a:cs typeface="Segoe UI" pitchFamily="34" charset="0"/>
              </a:defRPr>
            </a:lvl3pPr>
            <a:lvl4pPr marL="669528" indent="0">
              <a:buNone/>
              <a:defRPr>
                <a:gradFill>
                  <a:gsLst>
                    <a:gs pos="1250">
                      <a:srgbClr val="000000"/>
                    </a:gs>
                    <a:gs pos="100000">
                      <a:srgbClr val="000000"/>
                    </a:gs>
                  </a:gsLst>
                  <a:lin ang="5400000" scaled="0"/>
                </a:gradFill>
                <a:latin typeface="Segoe UI" pitchFamily="34" charset="0"/>
                <a:cs typeface="Segoe UI" pitchFamily="34" charset="0"/>
              </a:defRPr>
            </a:lvl4pPr>
            <a:lvl5pPr marL="86386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03481760"/>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1189187"/>
            <a:ext cx="8740142" cy="2006140"/>
          </a:xfrm>
          <a:prstGeom prst="rect">
            <a:avLst/>
          </a:prstGeom>
        </p:spPr>
        <p:txBody>
          <a:bodyPr/>
          <a:lstStyle>
            <a:lvl1pPr marL="238785" indent="-238785">
              <a:buClr>
                <a:schemeClr val="tx1"/>
              </a:buClr>
              <a:buSzPct val="90000"/>
              <a:buFont typeface="Arial" pitchFamily="34" charset="0"/>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69743" indent="-230959">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08533" indent="-238785">
              <a:buClr>
                <a:schemeClr val="tx1"/>
              </a:buClr>
              <a:buSzPct val="90000"/>
              <a:buFont typeface="Arial" pitchFamily="34" charset="0"/>
              <a:buChar char="•"/>
              <a:defRPr sz="23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423" indent="-1878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84323" indent="-187897">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238884"/>
            <a:ext cx="9144001" cy="619125"/>
          </a:xfrm>
          <a:prstGeom prst="rect">
            <a:avLst/>
          </a:prstGeom>
          <a:solidFill>
            <a:srgbClr val="FFFF99"/>
          </a:solidFill>
        </p:spPr>
        <p:txBody>
          <a:bodyPr wrap="square" lIns="127773" tIns="63885" rIns="127773" bIns="63885"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852519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
        <p:nvSpPr>
          <p:cNvPr id="5" name="Text Placeholder 4"/>
          <p:cNvSpPr>
            <a:spLocks noGrp="1"/>
          </p:cNvSpPr>
          <p:nvPr>
            <p:ph type="body" sz="quarter" idx="10"/>
          </p:nvPr>
        </p:nvSpPr>
        <p:spPr>
          <a:xfrm>
            <a:off x="201931" y="1635919"/>
            <a:ext cx="8740142" cy="1574277"/>
          </a:xfrm>
        </p:spPr>
        <p:txBody>
          <a:bodyPr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2820748"/>
      </p:ext>
    </p:extLst>
  </p:cSld>
  <p:clrMapOvr>
    <a:masterClrMapping/>
  </p:clrMapOvr>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01931" y="5670380"/>
            <a:ext cx="8740142" cy="896552"/>
          </a:xfrm>
        </p:spPr>
        <p:txBody>
          <a:bodyPr lIns="0" tIns="0" rIns="0" bIns="0" anchor="b">
            <a:noAutofit/>
          </a:bodyPr>
          <a:lstStyle>
            <a:lvl1pPr>
              <a:defRPr sz="16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01949" y="2981502"/>
            <a:ext cx="8740141" cy="894996"/>
          </a:xfrm>
        </p:spPr>
        <p:txBody>
          <a:bodyPr lIns="0" tIns="0" rIns="0" bIns="0"/>
          <a:lstStyle>
            <a:lvl1pPr>
              <a:defRPr sz="4400"/>
            </a:lvl1pPr>
          </a:lstStyle>
          <a:p>
            <a:r>
              <a:rPr lang="en-US" dirty="0" smtClean="0"/>
              <a:t>Click to edit master title style</a:t>
            </a:r>
            <a:endParaRPr lang="en-US" dirty="0"/>
          </a:p>
        </p:txBody>
      </p:sp>
    </p:spTree>
    <p:extLst>
      <p:ext uri="{BB962C8B-B14F-4D97-AF65-F5344CB8AC3E}">
        <p14:creationId xmlns:p14="http://schemas.microsoft.com/office/powerpoint/2010/main" val="1043431538"/>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7518" cy="6858000"/>
          </a:xfrm>
          <a:prstGeom prst="rect">
            <a:avLst/>
          </a:prstGeom>
        </p:spPr>
      </p:pic>
      <p:sp>
        <p:nvSpPr>
          <p:cNvPr id="2" name="Title 1"/>
          <p:cNvSpPr>
            <a:spLocks noGrp="1"/>
          </p:cNvSpPr>
          <p:nvPr>
            <p:ph type="title" hasCustomPrompt="1"/>
          </p:nvPr>
        </p:nvSpPr>
        <p:spPr>
          <a:xfrm>
            <a:off x="201929" y="268973"/>
            <a:ext cx="3489822" cy="4401047"/>
          </a:xfrm>
          <a:noFill/>
        </p:spPr>
        <p:txBody>
          <a:bodyPr tIns="75159" bIns="75159" anchor="t" anchorCtr="0"/>
          <a:lstStyle>
            <a:lvl1pPr>
              <a:defRPr sz="7200" spc="-82"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26733479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2704" cy="6858000"/>
          </a:xfrm>
          <a:prstGeom prst="rect">
            <a:avLst/>
          </a:prstGeom>
        </p:spPr>
      </p:pic>
      <p:sp>
        <p:nvSpPr>
          <p:cNvPr id="5" name="Text Placeholder 4"/>
          <p:cNvSpPr>
            <a:spLocks noGrp="1"/>
          </p:cNvSpPr>
          <p:nvPr>
            <p:ph type="body" sz="quarter" idx="12" hasCustomPrompt="1"/>
          </p:nvPr>
        </p:nvSpPr>
        <p:spPr>
          <a:xfrm>
            <a:off x="203333" y="5491395"/>
            <a:ext cx="5378549" cy="1794661"/>
          </a:xfrm>
          <a:noFill/>
        </p:spPr>
        <p:txBody>
          <a:bodyPr lIns="120343" tIns="90261" rIns="120343" bIns="90261">
            <a:noAutofit/>
          </a:bodyPr>
          <a:lstStyle>
            <a:lvl1pPr marL="0" indent="0">
              <a:spcBef>
                <a:spcPts val="0"/>
              </a:spcBef>
              <a:buNone/>
              <a:defRPr sz="2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343" tIns="75215" rIns="120343" bIns="75215" anchor="t" anchorCtr="0"/>
          <a:lstStyle>
            <a:lvl1pPr>
              <a:defRPr sz="4100" spc="-82"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472573" y="6380939"/>
            <a:ext cx="739551" cy="191269"/>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44" y="2084172"/>
            <a:ext cx="2017213" cy="474706"/>
          </a:xfrm>
          <a:prstGeom prst="rect">
            <a:avLst/>
          </a:prstGeom>
        </p:spPr>
      </p:pic>
    </p:spTree>
    <p:extLst>
      <p:ext uri="{BB962C8B-B14F-4D97-AF65-F5344CB8AC3E}">
        <p14:creationId xmlns:p14="http://schemas.microsoft.com/office/powerpoint/2010/main" val="2071397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3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3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000000"/>
                </a:solidFill>
              </a:rPr>
              <a:t>2/24/2009</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A182038-754D-40D0-9D00-BFADBC5E67F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61798689"/>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 y="0"/>
            <a:ext cx="9142703" cy="6858000"/>
          </a:xfrm>
          <a:prstGeom prst="rect">
            <a:avLst/>
          </a:prstGeom>
        </p:spPr>
      </p:pic>
      <p:sp>
        <p:nvSpPr>
          <p:cNvPr id="5" name="Text Placeholder 4"/>
          <p:cNvSpPr>
            <a:spLocks noGrp="1"/>
          </p:cNvSpPr>
          <p:nvPr>
            <p:ph type="body" sz="quarter" idx="12" hasCustomPrompt="1"/>
          </p:nvPr>
        </p:nvSpPr>
        <p:spPr>
          <a:xfrm>
            <a:off x="203333" y="5491395"/>
            <a:ext cx="5378549" cy="1794661"/>
          </a:xfrm>
          <a:noFill/>
        </p:spPr>
        <p:txBody>
          <a:bodyPr lIns="120343" tIns="90261" rIns="120343" bIns="90261">
            <a:noAutofit/>
          </a:bodyPr>
          <a:lstStyle>
            <a:lvl1pPr marL="0" indent="0">
              <a:spcBef>
                <a:spcPts val="0"/>
              </a:spcBef>
              <a:buNone/>
              <a:defRPr sz="2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343" tIns="75215" rIns="120343" bIns="75215" anchor="t" anchorCtr="0"/>
          <a:lstStyle>
            <a:lvl1pPr>
              <a:defRPr sz="4100" spc="-82"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44" y="2084172"/>
            <a:ext cx="2017213" cy="47470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7472573" y="6380939"/>
            <a:ext cx="739551" cy="191269"/>
          </a:xfrm>
          <a:prstGeom prst="rect">
            <a:avLst/>
          </a:prstGeom>
          <a:noFill/>
        </p:spPr>
      </p:pic>
    </p:spTree>
    <p:extLst>
      <p:ext uri="{BB962C8B-B14F-4D97-AF65-F5344CB8AC3E}">
        <p14:creationId xmlns:p14="http://schemas.microsoft.com/office/powerpoint/2010/main" val="98362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 y="13"/>
            <a:ext cx="9142703"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886819"/>
            <a:ext cx="2365638" cy="883460"/>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777" y="6308981"/>
            <a:ext cx="922389" cy="345606"/>
          </a:xfrm>
          <a:prstGeom prst="rect">
            <a:avLst/>
          </a:prstGeom>
        </p:spPr>
      </p:pic>
      <p:sp>
        <p:nvSpPr>
          <p:cNvPr id="5" name="Text Placeholder 4"/>
          <p:cNvSpPr>
            <a:spLocks noGrp="1"/>
          </p:cNvSpPr>
          <p:nvPr>
            <p:ph type="body" sz="quarter" idx="12" hasCustomPrompt="1"/>
          </p:nvPr>
        </p:nvSpPr>
        <p:spPr>
          <a:xfrm>
            <a:off x="203333" y="5491395"/>
            <a:ext cx="5378549" cy="1366621"/>
          </a:xfrm>
          <a:noFill/>
        </p:spPr>
        <p:txBody>
          <a:bodyPr lIns="120343" tIns="90261" rIns="120343" bIns="90261">
            <a:noAutofit/>
          </a:bodyPr>
          <a:lstStyle>
            <a:lvl1pPr marL="0" indent="0">
              <a:spcBef>
                <a:spcPts val="0"/>
              </a:spcBef>
              <a:buNone/>
              <a:defRPr sz="25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343" tIns="75215" rIns="120343" bIns="75215" anchor="t" anchorCtr="0"/>
          <a:lstStyle>
            <a:lvl1pPr>
              <a:defRPr sz="4100" spc="-82"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1442406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3"/>
            <a:ext cx="9142702"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886819"/>
            <a:ext cx="2365638" cy="883460"/>
          </a:xfrm>
          <a:prstGeom prst="rect">
            <a:avLst/>
          </a:prstGeom>
        </p:spPr>
      </p:pic>
      <p:sp>
        <p:nvSpPr>
          <p:cNvPr id="5" name="Text Placeholder 4"/>
          <p:cNvSpPr>
            <a:spLocks noGrp="1"/>
          </p:cNvSpPr>
          <p:nvPr>
            <p:ph type="body" sz="quarter" idx="12" hasCustomPrompt="1"/>
          </p:nvPr>
        </p:nvSpPr>
        <p:spPr>
          <a:xfrm>
            <a:off x="203333" y="5491395"/>
            <a:ext cx="5378549" cy="1366621"/>
          </a:xfrm>
          <a:noFill/>
        </p:spPr>
        <p:txBody>
          <a:bodyPr lIns="120343" tIns="90261" rIns="120343" bIns="90261">
            <a:noAutofit/>
          </a:bodyPr>
          <a:lstStyle>
            <a:lvl1pPr marL="0" indent="0">
              <a:spcBef>
                <a:spcPts val="0"/>
              </a:spcBef>
              <a:buNone/>
              <a:defRPr sz="25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01983" y="3689946"/>
            <a:ext cx="5378549" cy="1801436"/>
          </a:xfrm>
          <a:noFill/>
        </p:spPr>
        <p:txBody>
          <a:bodyPr lIns="120343" tIns="75215" rIns="120343" bIns="75215" anchor="t" anchorCtr="0"/>
          <a:lstStyle>
            <a:lvl1pPr>
              <a:defRPr sz="4100" spc="-82"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777" y="6308981"/>
            <a:ext cx="922389" cy="345606"/>
          </a:xfrm>
          <a:prstGeom prst="rect">
            <a:avLst/>
          </a:prstGeom>
        </p:spPr>
      </p:pic>
    </p:spTree>
    <p:extLst>
      <p:ext uri="{BB962C8B-B14F-4D97-AF65-F5344CB8AC3E}">
        <p14:creationId xmlns:p14="http://schemas.microsoft.com/office/powerpoint/2010/main" val="2346212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 y="0"/>
            <a:ext cx="9142703" cy="6858000"/>
          </a:xfrm>
          <a:prstGeom prst="rect">
            <a:avLst/>
          </a:prstGeom>
        </p:spPr>
      </p:pic>
      <p:sp>
        <p:nvSpPr>
          <p:cNvPr id="2" name="Title 1"/>
          <p:cNvSpPr>
            <a:spLocks noGrp="1"/>
          </p:cNvSpPr>
          <p:nvPr>
            <p:ph type="title" hasCustomPrompt="1"/>
          </p:nvPr>
        </p:nvSpPr>
        <p:spPr>
          <a:xfrm>
            <a:off x="201933" y="268982"/>
            <a:ext cx="5378549" cy="1796217"/>
          </a:xfrm>
          <a:noFill/>
        </p:spPr>
        <p:txBody>
          <a:bodyPr tIns="75215" bIns="75215"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33253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 y="13"/>
            <a:ext cx="9142703" cy="6857999"/>
          </a:xfrm>
          <a:prstGeom prst="rect">
            <a:avLst/>
          </a:prstGeom>
        </p:spPr>
      </p:pic>
      <p:sp>
        <p:nvSpPr>
          <p:cNvPr id="2" name="Title 1"/>
          <p:cNvSpPr>
            <a:spLocks noGrp="1"/>
          </p:cNvSpPr>
          <p:nvPr>
            <p:ph type="title" hasCustomPrompt="1"/>
          </p:nvPr>
        </p:nvSpPr>
        <p:spPr>
          <a:xfrm>
            <a:off x="201933" y="268982"/>
            <a:ext cx="5378549" cy="1796217"/>
          </a:xfrm>
          <a:noFill/>
        </p:spPr>
        <p:txBody>
          <a:bodyPr tIns="75215" bIns="75215"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59653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 y="13"/>
            <a:ext cx="9142703" cy="6857999"/>
          </a:xfrm>
          <a:prstGeom prst="rect">
            <a:avLst/>
          </a:prstGeom>
        </p:spPr>
      </p:pic>
      <p:sp>
        <p:nvSpPr>
          <p:cNvPr id="2" name="Title 1"/>
          <p:cNvSpPr>
            <a:spLocks noGrp="1"/>
          </p:cNvSpPr>
          <p:nvPr>
            <p:ph type="title" hasCustomPrompt="1"/>
          </p:nvPr>
        </p:nvSpPr>
        <p:spPr>
          <a:xfrm>
            <a:off x="201933" y="268982"/>
            <a:ext cx="5378549" cy="1796217"/>
          </a:xfrm>
          <a:noFill/>
        </p:spPr>
        <p:txBody>
          <a:bodyPr tIns="75215" bIns="75215"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48359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31" y="1189184"/>
            <a:ext cx="8740142" cy="1658465"/>
          </a:xfrm>
        </p:spPr>
        <p:txBody>
          <a:bodyPr/>
          <a:lstStyle>
            <a:lvl1pPr marL="0" indent="0">
              <a:buNone/>
              <a:defRPr>
                <a:solidFill>
                  <a:schemeClr val="accent2"/>
                </a:solidFill>
              </a:defRPr>
            </a:lvl1pPr>
            <a:lvl2pPr marL="0" indent="0">
              <a:buFontTx/>
              <a:buNone/>
              <a:defRPr sz="1600">
                <a:latin typeface="+mj-lt"/>
              </a:defRPr>
            </a:lvl2pPr>
            <a:lvl3pPr marL="188037" indent="0">
              <a:buNone/>
              <a:defRPr>
                <a:latin typeface="+mj-lt"/>
              </a:defRPr>
            </a:lvl3pPr>
            <a:lvl4pPr marL="376073" indent="0">
              <a:buNone/>
              <a:defRPr>
                <a:latin typeface="+mj-lt"/>
              </a:defRPr>
            </a:lvl4pPr>
            <a:lvl5pPr marL="564110" indent="0">
              <a:buNone/>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38951414"/>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31" y="1189184"/>
            <a:ext cx="8740142" cy="1658465"/>
          </a:xfrm>
        </p:spPr>
        <p:txBody>
          <a:bodyPr/>
          <a:lstStyle>
            <a:lvl1pPr marL="0" indent="0">
              <a:buNone/>
              <a:defRPr>
                <a:solidFill>
                  <a:schemeClr val="tx2"/>
                </a:solidFill>
              </a:defRPr>
            </a:lvl1pPr>
            <a:lvl2pPr marL="0" indent="0">
              <a:buFontTx/>
              <a:buNone/>
              <a:defRPr sz="1600"/>
            </a:lvl2pPr>
            <a:lvl3pPr marL="188037" indent="0">
              <a:buNone/>
              <a:defRPr/>
            </a:lvl3pPr>
            <a:lvl4pPr marL="376073" indent="0">
              <a:buNone/>
              <a:defRPr/>
            </a:lvl4pPr>
            <a:lvl5pPr marL="56411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9833520"/>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86"/>
            <a:ext cx="8740142" cy="1726176"/>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55305959"/>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86"/>
            <a:ext cx="8740142" cy="1726176"/>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9033240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5646" indent="0">
              <a:buNone/>
              <a:defRPr sz="2000" b="1"/>
            </a:lvl2pPr>
            <a:lvl3pPr marL="911294" indent="0">
              <a:buNone/>
              <a:defRPr sz="1800" b="1"/>
            </a:lvl3pPr>
            <a:lvl4pPr marL="1366949" indent="0">
              <a:buNone/>
              <a:defRPr sz="1600" b="1"/>
            </a:lvl4pPr>
            <a:lvl5pPr marL="1822589" indent="0">
              <a:buNone/>
              <a:defRPr sz="1600" b="1"/>
            </a:lvl5pPr>
            <a:lvl6pPr marL="2278233" indent="0">
              <a:buNone/>
              <a:defRPr sz="1600" b="1"/>
            </a:lvl6pPr>
            <a:lvl7pPr marL="2733885" indent="0">
              <a:buNone/>
              <a:defRPr sz="1600" b="1"/>
            </a:lvl7pPr>
            <a:lvl8pPr marL="3189531" indent="0">
              <a:buNone/>
              <a:defRPr sz="1600" b="1"/>
            </a:lvl8pPr>
            <a:lvl9pPr marL="364518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61" y="1535113"/>
            <a:ext cx="4041775" cy="639762"/>
          </a:xfrm>
        </p:spPr>
        <p:txBody>
          <a:bodyPr anchor="b"/>
          <a:lstStyle>
            <a:lvl1pPr marL="0" indent="0">
              <a:buNone/>
              <a:defRPr sz="2400" b="1"/>
            </a:lvl1pPr>
            <a:lvl2pPr marL="455646" indent="0">
              <a:buNone/>
              <a:defRPr sz="2000" b="1"/>
            </a:lvl2pPr>
            <a:lvl3pPr marL="911294" indent="0">
              <a:buNone/>
              <a:defRPr sz="1800" b="1"/>
            </a:lvl3pPr>
            <a:lvl4pPr marL="1366949" indent="0">
              <a:buNone/>
              <a:defRPr sz="1600" b="1"/>
            </a:lvl4pPr>
            <a:lvl5pPr marL="1822589" indent="0">
              <a:buNone/>
              <a:defRPr sz="1600" b="1"/>
            </a:lvl5pPr>
            <a:lvl6pPr marL="2278233" indent="0">
              <a:buNone/>
              <a:defRPr sz="1600" b="1"/>
            </a:lvl6pPr>
            <a:lvl7pPr marL="2733885" indent="0">
              <a:buNone/>
              <a:defRPr sz="1600" b="1"/>
            </a:lvl7pPr>
            <a:lvl8pPr marL="3189531" indent="0">
              <a:buNone/>
              <a:defRPr sz="1600" b="1"/>
            </a:lvl8pPr>
            <a:lvl9pPr marL="364518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6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a:solidFill>
                  <a:srgbClr val="000000"/>
                </a:solidFill>
              </a:rPr>
              <a:t>2/24/2009</a:t>
            </a: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851A563E-B1C4-48E7-ACA2-6E94682780E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87596512"/>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41" y="1189183"/>
            <a:ext cx="4033911" cy="2032414"/>
          </a:xfrm>
        </p:spPr>
        <p:txBody>
          <a:bodyPr wrap="square">
            <a:spAutoFit/>
          </a:bodyPr>
          <a:lstStyle>
            <a:lvl1pPr marL="0" indent="0">
              <a:spcBef>
                <a:spcPts val="1008"/>
              </a:spcBef>
              <a:buClr>
                <a:schemeClr val="tx1"/>
              </a:buClr>
              <a:buFont typeface="Wingdings" pitchFamily="2" charset="2"/>
              <a:buNone/>
              <a:defRPr sz="3000">
                <a:solidFill>
                  <a:schemeClr val="accent2"/>
                </a:solidFill>
              </a:defRPr>
            </a:lvl1pPr>
            <a:lvl2pPr marL="0" indent="0">
              <a:buNone/>
              <a:defRPr sz="1600"/>
            </a:lvl2pPr>
            <a:lvl3pPr marL="190648" indent="0">
              <a:buNone/>
              <a:tabLst/>
              <a:defRPr sz="1600"/>
            </a:lvl3pPr>
            <a:lvl4pPr marL="378684" indent="0">
              <a:buNone/>
              <a:defRPr/>
            </a:lvl4pPr>
            <a:lvl5pPr marL="56411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73" y="1189183"/>
            <a:ext cx="4033911" cy="2032414"/>
          </a:xfrm>
        </p:spPr>
        <p:txBody>
          <a:bodyPr wrap="square">
            <a:spAutoFit/>
          </a:bodyPr>
          <a:lstStyle>
            <a:lvl1pPr marL="0" indent="0">
              <a:spcBef>
                <a:spcPts val="1008"/>
              </a:spcBef>
              <a:buClr>
                <a:schemeClr val="tx1"/>
              </a:buClr>
              <a:buFont typeface="Wingdings" pitchFamily="2" charset="2"/>
              <a:buNone/>
              <a:defRPr sz="3000">
                <a:solidFill>
                  <a:srgbClr val="68217A"/>
                </a:solidFill>
              </a:defRPr>
            </a:lvl1pPr>
            <a:lvl2pPr marL="0" indent="0">
              <a:buNone/>
              <a:defRPr sz="1600"/>
            </a:lvl2pPr>
            <a:lvl3pPr marL="190648" indent="0">
              <a:buNone/>
              <a:tabLst/>
              <a:defRPr sz="1600"/>
            </a:lvl3pPr>
            <a:lvl4pPr marL="378684" indent="0">
              <a:buNone/>
              <a:defRPr/>
            </a:lvl4pPr>
            <a:lvl5pPr marL="56411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2016383"/>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41" y="1189183"/>
            <a:ext cx="4033911" cy="2032414"/>
          </a:xfrm>
        </p:spPr>
        <p:txBody>
          <a:bodyPr wrap="square">
            <a:spAutoFit/>
          </a:bodyPr>
          <a:lstStyle>
            <a:lvl1pPr marL="0" indent="0">
              <a:spcBef>
                <a:spcPts val="1008"/>
              </a:spcBef>
              <a:buClr>
                <a:schemeClr val="tx1"/>
              </a:buClr>
              <a:buFont typeface="Wingdings" pitchFamily="2" charset="2"/>
              <a:buNone/>
              <a:defRPr sz="3000">
                <a:solidFill>
                  <a:schemeClr val="tx2"/>
                </a:solidFill>
              </a:defRPr>
            </a:lvl1pPr>
            <a:lvl2pPr marL="0" indent="0">
              <a:buNone/>
              <a:defRPr sz="1600"/>
            </a:lvl2pPr>
            <a:lvl3pPr marL="190648" indent="0">
              <a:buNone/>
              <a:tabLst/>
              <a:defRPr sz="1600"/>
            </a:lvl3pPr>
            <a:lvl4pPr marL="378684" indent="0">
              <a:buNone/>
              <a:defRPr/>
            </a:lvl4pPr>
            <a:lvl5pPr marL="56411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73" y="1189183"/>
            <a:ext cx="4033911" cy="2032414"/>
          </a:xfrm>
        </p:spPr>
        <p:txBody>
          <a:bodyPr wrap="square">
            <a:spAutoFit/>
          </a:bodyPr>
          <a:lstStyle>
            <a:lvl1pPr marL="0" indent="0">
              <a:spcBef>
                <a:spcPts val="1008"/>
              </a:spcBef>
              <a:buClr>
                <a:schemeClr val="tx1"/>
              </a:buClr>
              <a:buFont typeface="Wingdings" pitchFamily="2" charset="2"/>
              <a:buNone/>
              <a:defRPr sz="3000">
                <a:solidFill>
                  <a:schemeClr val="tx2"/>
                </a:solidFill>
              </a:defRPr>
            </a:lvl1pPr>
            <a:lvl2pPr marL="0" indent="0">
              <a:buNone/>
              <a:defRPr sz="1600"/>
            </a:lvl2pPr>
            <a:lvl3pPr marL="190648" indent="0">
              <a:buNone/>
              <a:tabLst/>
              <a:defRPr sz="1600"/>
            </a:lvl3pPr>
            <a:lvl4pPr marL="378684" indent="0">
              <a:buNone/>
              <a:defRPr/>
            </a:lvl4pPr>
            <a:lvl5pPr marL="56411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1202996"/>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41" y="1189186"/>
            <a:ext cx="4033911" cy="2100125"/>
          </a:xfrm>
        </p:spPr>
        <p:txBody>
          <a:bodyPr wrap="square">
            <a:spAutoFit/>
          </a:bodyPr>
          <a:lstStyle>
            <a:lvl1pPr marL="236353" indent="-236353">
              <a:spcBef>
                <a:spcPts val="1008"/>
              </a:spcBef>
              <a:buClr>
                <a:schemeClr val="tx1"/>
              </a:buClr>
              <a:buFont typeface="Arial" pitchFamily="34" charset="0"/>
              <a:buChar char="•"/>
              <a:defRPr sz="3000">
                <a:solidFill>
                  <a:srgbClr val="68217A"/>
                </a:solidFill>
              </a:defRPr>
            </a:lvl1pPr>
            <a:lvl2pPr marL="436915" indent="-191816">
              <a:defRPr sz="2000"/>
            </a:lvl2pPr>
            <a:lvl3pPr marL="575451" indent="-138537">
              <a:tabLst/>
              <a:defRPr sz="1600"/>
            </a:lvl3pPr>
            <a:lvl4pPr marL="724640" indent="-149190">
              <a:defRPr/>
            </a:lvl4pPr>
            <a:lvl5pPr marL="863172" indent="-13853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73" y="1189186"/>
            <a:ext cx="4033911" cy="2100125"/>
          </a:xfrm>
        </p:spPr>
        <p:txBody>
          <a:bodyPr wrap="square">
            <a:spAutoFit/>
          </a:bodyPr>
          <a:lstStyle>
            <a:lvl1pPr marL="236353" indent="-236353">
              <a:spcBef>
                <a:spcPts val="1008"/>
              </a:spcBef>
              <a:buClr>
                <a:schemeClr val="tx1"/>
              </a:buClr>
              <a:buFont typeface="Arial" pitchFamily="34" charset="0"/>
              <a:buChar char="•"/>
              <a:defRPr sz="3000">
                <a:solidFill>
                  <a:srgbClr val="68217A"/>
                </a:solidFill>
              </a:defRPr>
            </a:lvl1pPr>
            <a:lvl2pPr marL="436915" indent="-191816">
              <a:defRPr sz="2000"/>
            </a:lvl2pPr>
            <a:lvl3pPr marL="575451" indent="-138537">
              <a:tabLst/>
              <a:defRPr sz="1600"/>
            </a:lvl3pPr>
            <a:lvl4pPr marL="724640" indent="-149190">
              <a:defRPr/>
            </a:lvl4pPr>
            <a:lvl5pPr marL="863172" indent="-13853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27319526"/>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41" y="1189186"/>
            <a:ext cx="4033911" cy="2100125"/>
          </a:xfrm>
        </p:spPr>
        <p:txBody>
          <a:bodyPr wrap="square">
            <a:spAutoFit/>
          </a:bodyPr>
          <a:lstStyle>
            <a:lvl1pPr marL="236353" indent="-236353">
              <a:spcBef>
                <a:spcPts val="1008"/>
              </a:spcBef>
              <a:buClr>
                <a:schemeClr val="tx2"/>
              </a:buClr>
              <a:buFont typeface="Arial" pitchFamily="34" charset="0"/>
              <a:buChar char="•"/>
              <a:defRPr sz="3000">
                <a:gradFill>
                  <a:gsLst>
                    <a:gs pos="1250">
                      <a:schemeClr val="tx2"/>
                    </a:gs>
                    <a:gs pos="99000">
                      <a:schemeClr val="tx2"/>
                    </a:gs>
                  </a:gsLst>
                  <a:lin ang="5400000" scaled="0"/>
                </a:gradFill>
              </a:defRPr>
            </a:lvl1pPr>
            <a:lvl2pPr marL="436915" indent="-191816">
              <a:defRPr sz="2000"/>
            </a:lvl2pPr>
            <a:lvl3pPr marL="575451" indent="-138537">
              <a:tabLst/>
              <a:defRPr sz="1600"/>
            </a:lvl3pPr>
            <a:lvl4pPr marL="724640" indent="-149190">
              <a:defRPr/>
            </a:lvl4pPr>
            <a:lvl5pPr marL="863172" indent="-13853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73" y="1189186"/>
            <a:ext cx="4033911" cy="2100125"/>
          </a:xfrm>
        </p:spPr>
        <p:txBody>
          <a:bodyPr wrap="square">
            <a:spAutoFit/>
          </a:bodyPr>
          <a:lstStyle>
            <a:lvl1pPr marL="236353" indent="-236353">
              <a:spcBef>
                <a:spcPts val="1008"/>
              </a:spcBef>
              <a:buClr>
                <a:schemeClr val="tx2"/>
              </a:buClr>
              <a:buFont typeface="Arial" pitchFamily="34" charset="0"/>
              <a:buChar char="•"/>
              <a:defRPr sz="3000">
                <a:gradFill>
                  <a:gsLst>
                    <a:gs pos="1250">
                      <a:schemeClr val="tx2"/>
                    </a:gs>
                    <a:gs pos="99000">
                      <a:schemeClr val="tx2"/>
                    </a:gs>
                  </a:gsLst>
                  <a:lin ang="5400000" scaled="0"/>
                </a:gradFill>
              </a:defRPr>
            </a:lvl1pPr>
            <a:lvl2pPr marL="436915" indent="-191816">
              <a:defRPr sz="2000"/>
            </a:lvl2pPr>
            <a:lvl3pPr marL="575451" indent="-138537">
              <a:tabLst/>
              <a:defRPr sz="1600"/>
            </a:lvl3pPr>
            <a:lvl4pPr marL="724640" indent="-149190">
              <a:defRPr/>
            </a:lvl4pPr>
            <a:lvl5pPr marL="863172" indent="-13853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55516013"/>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6" y="2082615"/>
            <a:ext cx="4370071" cy="3586208"/>
          </a:xfrm>
          <a:solidFill>
            <a:schemeClr val="accent1"/>
          </a:solidFill>
        </p:spPr>
        <p:txBody>
          <a:bodyPr wrap="square" tIns="120378" bIns="120378">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latin typeface="+mj-lt"/>
              </a:defRPr>
            </a:lvl2pPr>
            <a:lvl3pPr marL="190648" indent="0">
              <a:buNone/>
              <a:tabLst/>
              <a:defRPr sz="1600">
                <a:solidFill>
                  <a:schemeClr val="bg1"/>
                </a:solidFill>
                <a:latin typeface="+mj-lt"/>
              </a:defRPr>
            </a:lvl3pPr>
            <a:lvl4pPr marL="378684" indent="0">
              <a:buNone/>
              <a:defRPr>
                <a:solidFill>
                  <a:schemeClr val="bg1"/>
                </a:solidFill>
                <a:latin typeface="+mj-lt"/>
              </a:defRPr>
            </a:lvl4pPr>
            <a:lvl5pPr marL="564110" indent="0">
              <a:buNone/>
              <a:tabLst/>
              <a:defRPr>
                <a:solidFill>
                  <a:schemeClr val="bg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4570940" y="2082615"/>
            <a:ext cx="4370071" cy="3586208"/>
          </a:xfrm>
          <a:solidFill>
            <a:schemeClr val="accent4"/>
          </a:solidFill>
        </p:spPr>
        <p:txBody>
          <a:bodyPr wrap="square" tIns="120378" bIns="120378">
            <a:noAutofit/>
          </a:bodyPr>
          <a:lstStyle>
            <a:lvl1pPr marL="0" indent="0">
              <a:spcBef>
                <a:spcPts val="1008"/>
              </a:spcBef>
              <a:buClr>
                <a:schemeClr val="tx1"/>
              </a:buClr>
              <a:buFont typeface="Wingdings" pitchFamily="2" charset="2"/>
              <a:buNone/>
              <a:defRPr sz="3300">
                <a:solidFill>
                  <a:srgbClr val="FFFFFF"/>
                </a:solidFill>
              </a:defRPr>
            </a:lvl1pPr>
            <a:lvl2pPr marL="0" indent="0">
              <a:spcBef>
                <a:spcPts val="889"/>
              </a:spcBef>
              <a:buNone/>
              <a:defRPr sz="1600">
                <a:solidFill>
                  <a:srgbClr val="FFFFFF"/>
                </a:solidFill>
                <a:latin typeface="+mj-lt"/>
              </a:defRPr>
            </a:lvl2pPr>
            <a:lvl3pPr marL="190648" indent="0">
              <a:buNone/>
              <a:tabLst/>
              <a:defRPr sz="1600">
                <a:solidFill>
                  <a:srgbClr val="FFFFFF"/>
                </a:solidFill>
                <a:latin typeface="+mj-lt"/>
              </a:defRPr>
            </a:lvl3pPr>
            <a:lvl4pPr marL="378684" indent="0">
              <a:buNone/>
              <a:defRPr>
                <a:solidFill>
                  <a:srgbClr val="FFFFFF"/>
                </a:solidFill>
                <a:latin typeface="+mj-lt"/>
              </a:defRPr>
            </a:lvl4pPr>
            <a:lvl5pPr marL="564110" indent="0">
              <a:buNone/>
              <a:tabLst/>
              <a:defRPr>
                <a:solidFill>
                  <a:srgbClr val="FFFFFF"/>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98769451"/>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1" y="2082615"/>
            <a:ext cx="2877524" cy="3586208"/>
          </a:xfrm>
          <a:solidFill>
            <a:schemeClr val="accent2"/>
          </a:solidFill>
        </p:spPr>
        <p:txBody>
          <a:bodyPr wrap="square" tIns="120378" bIns="120378">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latin typeface="+mj-lt"/>
              </a:defRPr>
            </a:lvl2pPr>
            <a:lvl3pPr marL="190648" indent="0">
              <a:buNone/>
              <a:tabLst/>
              <a:defRPr sz="1600">
                <a:solidFill>
                  <a:schemeClr val="bg1"/>
                </a:solidFill>
                <a:latin typeface="+mj-lt"/>
              </a:defRPr>
            </a:lvl3pPr>
            <a:lvl4pPr marL="378684" indent="0">
              <a:buNone/>
              <a:defRPr>
                <a:solidFill>
                  <a:schemeClr val="bg1"/>
                </a:solidFill>
                <a:latin typeface="+mj-lt"/>
              </a:defRPr>
            </a:lvl4pPr>
            <a:lvl5pPr marL="564110" indent="0">
              <a:buNone/>
              <a:tabLst/>
              <a:defRPr>
                <a:solidFill>
                  <a:schemeClr val="bg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3118696" y="2082615"/>
            <a:ext cx="2877524" cy="3586208"/>
          </a:xfrm>
          <a:solidFill>
            <a:schemeClr val="accent3"/>
          </a:solidFill>
          <a:ln>
            <a:noFill/>
          </a:ln>
        </p:spPr>
        <p:txBody>
          <a:bodyPr wrap="square" tIns="120378" bIns="120378">
            <a:noAutofit/>
          </a:bodyPr>
          <a:lstStyle>
            <a:lvl1pPr marL="0" indent="0">
              <a:spcBef>
                <a:spcPts val="1008"/>
              </a:spcBef>
              <a:buClr>
                <a:schemeClr val="tx1"/>
              </a:buClr>
              <a:buFont typeface="Wingdings" pitchFamily="2" charset="2"/>
              <a:buNone/>
              <a:defRPr sz="3300">
                <a:solidFill>
                  <a:schemeClr val="tx1"/>
                </a:solidFill>
              </a:defRPr>
            </a:lvl1pPr>
            <a:lvl2pPr marL="0" indent="0">
              <a:spcBef>
                <a:spcPts val="889"/>
              </a:spcBef>
              <a:buNone/>
              <a:defRPr sz="1600">
                <a:solidFill>
                  <a:schemeClr val="tx1"/>
                </a:solidFill>
                <a:latin typeface="+mj-lt"/>
              </a:defRPr>
            </a:lvl2pPr>
            <a:lvl3pPr marL="190648" indent="0">
              <a:buNone/>
              <a:tabLst/>
              <a:defRPr sz="1600">
                <a:solidFill>
                  <a:schemeClr val="tx1"/>
                </a:solidFill>
                <a:latin typeface="+mj-lt"/>
              </a:defRPr>
            </a:lvl3pPr>
            <a:lvl4pPr marL="378684" indent="0">
              <a:buNone/>
              <a:defRPr>
                <a:solidFill>
                  <a:schemeClr val="tx1"/>
                </a:solidFill>
                <a:latin typeface="+mj-lt"/>
              </a:defRPr>
            </a:lvl4pPr>
            <a:lvl5pPr marL="564110" indent="0">
              <a:buNone/>
              <a:tabLst/>
              <a:defRPr>
                <a:solidFill>
                  <a:schemeClr val="tx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6033267" y="2082615"/>
            <a:ext cx="2911140" cy="3586208"/>
          </a:xfrm>
          <a:solidFill>
            <a:schemeClr val="accent1"/>
          </a:solidFill>
        </p:spPr>
        <p:txBody>
          <a:bodyPr wrap="square" tIns="120378" bIns="120378">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latin typeface="+mj-lt"/>
              </a:defRPr>
            </a:lvl2pPr>
            <a:lvl3pPr marL="190648" indent="0">
              <a:buNone/>
              <a:tabLst/>
              <a:defRPr sz="1600">
                <a:solidFill>
                  <a:schemeClr val="bg1"/>
                </a:solidFill>
                <a:latin typeface="+mj-lt"/>
              </a:defRPr>
            </a:lvl3pPr>
            <a:lvl4pPr marL="378684" indent="0">
              <a:buNone/>
              <a:defRPr>
                <a:solidFill>
                  <a:schemeClr val="bg1"/>
                </a:solidFill>
                <a:latin typeface="+mj-lt"/>
              </a:defRPr>
            </a:lvl4pPr>
            <a:lvl5pPr marL="564110" indent="0">
              <a:buNone/>
              <a:tabLst/>
              <a:defRPr>
                <a:solidFill>
                  <a:schemeClr val="bg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3335288"/>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3065952" y="2080722"/>
            <a:ext cx="5878465" cy="608947"/>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1" y="2082615"/>
            <a:ext cx="2877524" cy="3586208"/>
          </a:xfrm>
          <a:solidFill>
            <a:schemeClr val="accent2"/>
          </a:solidFill>
        </p:spPr>
        <p:txBody>
          <a:bodyPr wrap="square" tIns="120378" bIns="120378">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latin typeface="+mj-lt"/>
              </a:defRPr>
            </a:lvl2pPr>
            <a:lvl3pPr marL="190648" indent="0">
              <a:buNone/>
              <a:tabLst/>
              <a:defRPr sz="1600">
                <a:solidFill>
                  <a:schemeClr val="bg1"/>
                </a:solidFill>
                <a:latin typeface="+mj-lt"/>
              </a:defRPr>
            </a:lvl3pPr>
            <a:lvl4pPr marL="378684" indent="0">
              <a:buNone/>
              <a:defRPr>
                <a:solidFill>
                  <a:schemeClr val="bg1"/>
                </a:solidFill>
                <a:latin typeface="+mj-lt"/>
              </a:defRPr>
            </a:lvl4pPr>
            <a:lvl5pPr marL="564110" indent="0">
              <a:buNone/>
              <a:tabLst/>
              <a:defRPr>
                <a:solidFill>
                  <a:schemeClr val="bg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151561"/>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62645702"/>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01934" y="2082621"/>
            <a:ext cx="8740142" cy="1098312"/>
          </a:xfrm>
        </p:spPr>
        <p:txBody>
          <a:bodyPr wrap="square">
            <a:spAutoFit/>
          </a:bodyPr>
          <a:lstStyle>
            <a:lvl1pPr marL="0" indent="0">
              <a:spcBef>
                <a:spcPts val="1008"/>
              </a:spcBef>
              <a:buClr>
                <a:schemeClr val="tx1"/>
              </a:buClr>
              <a:buFont typeface="Wingdings" pitchFamily="2" charset="2"/>
              <a:buNone/>
              <a:defRPr sz="4400">
                <a:solidFill>
                  <a:schemeClr val="tx1"/>
                </a:solidFill>
              </a:defRPr>
            </a:lvl1pPr>
            <a:lvl2pPr marL="0" indent="0">
              <a:spcBef>
                <a:spcPts val="889"/>
              </a:spcBef>
              <a:buNone/>
              <a:defRPr sz="1600">
                <a:solidFill>
                  <a:schemeClr val="tx1"/>
                </a:solidFill>
              </a:defRPr>
            </a:lvl2pPr>
            <a:lvl3pPr marL="190648" indent="0">
              <a:buNone/>
              <a:tabLst/>
              <a:defRPr sz="1600">
                <a:solidFill>
                  <a:schemeClr val="tx1"/>
                </a:solidFill>
              </a:defRPr>
            </a:lvl3pPr>
            <a:lvl4pPr marL="378684" indent="0">
              <a:buNone/>
              <a:defRPr>
                <a:solidFill>
                  <a:schemeClr val="tx1"/>
                </a:solidFill>
              </a:defRPr>
            </a:lvl4pPr>
            <a:lvl5pPr marL="564110"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8302222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6033267" y="2082615"/>
            <a:ext cx="2911140" cy="3586208"/>
          </a:xfrm>
          <a:solidFill>
            <a:schemeClr val="accent3"/>
          </a:solidFill>
        </p:spPr>
        <p:txBody>
          <a:bodyPr wrap="square" tIns="120378" bIns="120378">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648" indent="0">
              <a:buNone/>
              <a:tabLst/>
              <a:defRPr sz="1600">
                <a:solidFill>
                  <a:schemeClr val="bg1"/>
                </a:solidFill>
              </a:defRPr>
            </a:lvl3pPr>
            <a:lvl4pPr marL="378684" indent="0">
              <a:buNone/>
              <a:defRPr>
                <a:solidFill>
                  <a:schemeClr val="bg1"/>
                </a:solidFill>
              </a:defRPr>
            </a:lvl4pPr>
            <a:lvl5pPr marL="56411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01936" y="2082625"/>
            <a:ext cx="5378549" cy="2486384"/>
          </a:xfrm>
        </p:spPr>
        <p:txBody>
          <a:bodyPr wrap="square">
            <a:spAutoFit/>
          </a:bodyPr>
          <a:lstStyle>
            <a:lvl1pPr marL="0" indent="0">
              <a:spcBef>
                <a:spcPts val="1008"/>
              </a:spcBef>
              <a:buClr>
                <a:schemeClr val="tx1"/>
              </a:buClr>
              <a:buFont typeface="Wingdings" pitchFamily="2" charset="2"/>
              <a:buNone/>
              <a:defRPr sz="4400">
                <a:solidFill>
                  <a:schemeClr val="tx1"/>
                </a:solidFill>
              </a:defRPr>
            </a:lvl1pPr>
            <a:lvl2pPr marL="0" indent="0">
              <a:spcBef>
                <a:spcPts val="889"/>
              </a:spcBef>
              <a:buNone/>
              <a:defRPr sz="1600">
                <a:solidFill>
                  <a:schemeClr val="tx1"/>
                </a:solidFill>
              </a:defRPr>
            </a:lvl2pPr>
            <a:lvl3pPr marL="190648" indent="0">
              <a:buNone/>
              <a:tabLst/>
              <a:defRPr sz="1600">
                <a:solidFill>
                  <a:schemeClr val="tx1"/>
                </a:solidFill>
              </a:defRPr>
            </a:lvl3pPr>
            <a:lvl4pPr marL="378684" indent="0">
              <a:buNone/>
              <a:defRPr>
                <a:solidFill>
                  <a:schemeClr val="tx1"/>
                </a:solidFill>
              </a:defRPr>
            </a:lvl4pPr>
            <a:lvl5pPr marL="564110"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520270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3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3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t>2/24/2009</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A182038-754D-40D0-9D00-BFADBC5E67F9}" type="slidenum">
              <a:rPr lang="en-US"/>
              <a:pPr>
                <a:defRPr/>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a:solidFill>
                  <a:srgbClr val="000000"/>
                </a:solidFill>
              </a:rPr>
              <a:t>2/24/2009</a:t>
            </a: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17FACE5-3011-4A50-9C05-2DDE9E5B49C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18666881"/>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41" y="1189181"/>
            <a:ext cx="4033911" cy="3095782"/>
          </a:xfrm>
        </p:spPr>
        <p:txBody>
          <a:bodyPr wrap="square">
            <a:spAutoFit/>
          </a:bodyPr>
          <a:lstStyle>
            <a:lvl1pPr marL="0" indent="0">
              <a:spcBef>
                <a:spcPts val="1008"/>
              </a:spcBef>
              <a:buClr>
                <a:schemeClr val="tx1"/>
              </a:buClr>
              <a:buFont typeface="Wingdings" pitchFamily="2" charset="2"/>
              <a:buNone/>
              <a:defRPr sz="4400">
                <a:solidFill>
                  <a:schemeClr val="accent2"/>
                </a:solidFill>
              </a:defRPr>
            </a:lvl1pPr>
            <a:lvl2pPr marL="0" indent="0">
              <a:spcBef>
                <a:spcPts val="889"/>
              </a:spcBef>
              <a:buNone/>
              <a:defRPr sz="1600"/>
            </a:lvl2pPr>
            <a:lvl3pPr marL="190648" indent="0">
              <a:buNone/>
              <a:tabLst/>
              <a:defRPr sz="1600"/>
            </a:lvl3pPr>
            <a:lvl4pPr marL="378684" indent="0">
              <a:buNone/>
              <a:defRPr/>
            </a:lvl4pPr>
            <a:lvl5pPr marL="56411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4905825" y="1176725"/>
            <a:ext cx="1983340" cy="2644828"/>
          </a:xfrm>
          <a:solidFill>
            <a:srgbClr val="55C5E9"/>
          </a:solidFill>
        </p:spPr>
        <p:txBody>
          <a:bodyPr wrap="square" tIns="120378" bIns="120378">
            <a:noAutofit/>
          </a:bodyPr>
          <a:lstStyle>
            <a:lvl1pPr marL="0" indent="0">
              <a:spcBef>
                <a:spcPts val="1008"/>
              </a:spcBef>
              <a:buClr>
                <a:schemeClr val="tx1"/>
              </a:buClr>
              <a:buFont typeface="Wingdings" pitchFamily="2" charset="2"/>
              <a:buNone/>
              <a:defRPr sz="3300">
                <a:solidFill>
                  <a:schemeClr val="tx1"/>
                </a:solidFill>
              </a:defRPr>
            </a:lvl1pPr>
            <a:lvl2pPr marL="0" indent="0">
              <a:spcBef>
                <a:spcPts val="889"/>
              </a:spcBef>
              <a:buNone/>
              <a:defRPr sz="1600">
                <a:solidFill>
                  <a:schemeClr val="tx1"/>
                </a:solidFill>
              </a:defRPr>
            </a:lvl2pPr>
            <a:lvl3pPr marL="190648" indent="0">
              <a:buNone/>
              <a:tabLst/>
              <a:defRPr sz="1600">
                <a:solidFill>
                  <a:schemeClr val="bg1"/>
                </a:solidFill>
              </a:defRPr>
            </a:lvl3pPr>
            <a:lvl4pPr marL="378684" indent="0">
              <a:buNone/>
              <a:defRPr>
                <a:solidFill>
                  <a:schemeClr val="bg1"/>
                </a:solidFill>
              </a:defRPr>
            </a:lvl4pPr>
            <a:lvl5pPr marL="564110"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6928618" y="1176725"/>
            <a:ext cx="2016956" cy="2644828"/>
          </a:xfrm>
          <a:solidFill>
            <a:schemeClr val="accent2"/>
          </a:solidFill>
        </p:spPr>
        <p:txBody>
          <a:bodyPr wrap="square" tIns="120378" bIns="120378">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648" indent="0">
              <a:buNone/>
              <a:tabLst/>
              <a:defRPr sz="1600">
                <a:solidFill>
                  <a:schemeClr val="bg1"/>
                </a:solidFill>
              </a:defRPr>
            </a:lvl3pPr>
            <a:lvl4pPr marL="378684" indent="0">
              <a:buNone/>
              <a:defRPr>
                <a:solidFill>
                  <a:schemeClr val="bg1"/>
                </a:solidFill>
              </a:defRPr>
            </a:lvl4pPr>
            <a:lvl5pPr marL="564110"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4905825" y="3867937"/>
            <a:ext cx="1983340" cy="2689656"/>
          </a:xfrm>
          <a:solidFill>
            <a:schemeClr val="accent1"/>
          </a:solidFill>
        </p:spPr>
        <p:txBody>
          <a:bodyPr wrap="square" tIns="120378" bIns="120378">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648" indent="0">
              <a:buNone/>
              <a:tabLst/>
              <a:defRPr sz="1600">
                <a:solidFill>
                  <a:schemeClr val="bg1"/>
                </a:solidFill>
              </a:defRPr>
            </a:lvl3pPr>
            <a:lvl4pPr marL="378684" indent="0">
              <a:buNone/>
              <a:defRPr>
                <a:solidFill>
                  <a:schemeClr val="bg1"/>
                </a:solidFill>
              </a:defRPr>
            </a:lvl4pPr>
            <a:lvl5pPr marL="564110"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6928618" y="3867937"/>
            <a:ext cx="2016956" cy="2689656"/>
          </a:xfrm>
          <a:solidFill>
            <a:schemeClr val="accent5"/>
          </a:solidFill>
        </p:spPr>
        <p:txBody>
          <a:bodyPr wrap="square" tIns="120378" bIns="120378">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648" indent="0">
              <a:buNone/>
              <a:tabLst/>
              <a:defRPr sz="1600">
                <a:solidFill>
                  <a:schemeClr val="bg1"/>
                </a:solidFill>
              </a:defRPr>
            </a:lvl3pPr>
            <a:lvl4pPr marL="378684" indent="0">
              <a:buNone/>
              <a:defRPr>
                <a:solidFill>
                  <a:schemeClr val="bg1"/>
                </a:solidFill>
              </a:defRPr>
            </a:lvl4pPr>
            <a:lvl5pPr marL="564110"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226085895"/>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191"/>
            <a:ext cx="8740142" cy="1796217"/>
          </a:xfrm>
          <a:noFill/>
        </p:spPr>
        <p:txBody>
          <a:bodyPr tIns="75215" bIns="75215"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947181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5_Demo">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201931" y="4105102"/>
            <a:ext cx="8740142" cy="761297"/>
          </a:xfrm>
        </p:spPr>
        <p:txBody>
          <a:bodyPr/>
          <a:lstStyle>
            <a:lvl1pPr marL="0" indent="0">
              <a:buNone/>
              <a:defRPr sz="4400" baseline="0"/>
            </a:lvl1pPr>
          </a:lstStyle>
          <a:p>
            <a:pPr lvl="0"/>
            <a:r>
              <a:rPr lang="es-ES" dirty="0" smtClean="0"/>
              <a:t>Demo </a:t>
            </a:r>
            <a:r>
              <a:rPr lang="es-ES" dirty="0" err="1" smtClean="0"/>
              <a:t>title</a:t>
            </a:r>
            <a:endParaRPr lang="es-ES" dirty="0"/>
          </a:p>
        </p:txBody>
      </p:sp>
      <p:sp>
        <p:nvSpPr>
          <p:cNvPr id="11" name="TextBox 10"/>
          <p:cNvSpPr txBox="1"/>
          <p:nvPr userDrawn="1"/>
        </p:nvSpPr>
        <p:spPr>
          <a:xfrm>
            <a:off x="201931" y="2037623"/>
            <a:ext cx="8740142" cy="1060254"/>
          </a:xfrm>
          <a:prstGeom prst="rect">
            <a:avLst/>
          </a:prstGeom>
          <a:noFill/>
        </p:spPr>
        <p:txBody>
          <a:bodyPr wrap="square" lIns="150474" tIns="120378" rIns="150474" bIns="120378" rtlCol="0">
            <a:spAutoFit/>
          </a:bodyPr>
          <a:lstStyle/>
          <a:p>
            <a:pPr defTabSz="767234" fontAlgn="auto">
              <a:lnSpc>
                <a:spcPct val="90000"/>
              </a:lnSpc>
              <a:spcBef>
                <a:spcPts val="0"/>
              </a:spcBef>
              <a:spcAft>
                <a:spcPts val="0"/>
              </a:spcAft>
            </a:pPr>
            <a:r>
              <a:rPr lang="es-ES" sz="5900" dirty="0" smtClean="0">
                <a:gradFill>
                  <a:gsLst>
                    <a:gs pos="2917">
                      <a:srgbClr val="FFFFFF"/>
                    </a:gs>
                    <a:gs pos="30000">
                      <a:srgbClr val="FFFFFF"/>
                    </a:gs>
                  </a:gsLst>
                  <a:lin ang="5400000" scaled="0"/>
                </a:gradFill>
                <a:latin typeface="Segoe UI Light"/>
              </a:rPr>
              <a:t>Demo</a:t>
            </a:r>
          </a:p>
        </p:txBody>
      </p:sp>
    </p:spTree>
    <p:extLst>
      <p:ext uri="{BB962C8B-B14F-4D97-AF65-F5344CB8AC3E}">
        <p14:creationId xmlns:p14="http://schemas.microsoft.com/office/powerpoint/2010/main" val="13458008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191"/>
            <a:ext cx="8740142" cy="1796217"/>
          </a:xfrm>
          <a:noFill/>
        </p:spPr>
        <p:txBody>
          <a:bodyPr tIns="75215" bIns="75215"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134245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191"/>
            <a:ext cx="8740142" cy="1796217"/>
          </a:xfrm>
          <a:noFill/>
        </p:spPr>
        <p:txBody>
          <a:bodyPr tIns="75215" bIns="75215" anchor="t" anchorCtr="0"/>
          <a:lstStyle>
            <a:lvl1pPr>
              <a:defRPr sz="7200" spc="-82"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37702303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6768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0465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0448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646071"/>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365" tIns="38365" rIns="38365" bIns="38365" numCol="1" spcCol="0" rtlCol="0" fromWordArt="0" anchor="ctr" anchorCtr="0" forceAA="0" compatLnSpc="1">
            <a:prstTxWarp prst="textNoShape">
              <a:avLst/>
            </a:prstTxWarp>
            <a:noAutofit/>
          </a:bodyPr>
          <a:lstStyle/>
          <a:p>
            <a:pPr algn="ctr" defTabSz="767013"/>
            <a:endParaRPr lang="en-US" sz="15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44" y="1197329"/>
            <a:ext cx="8740141" cy="1643076"/>
          </a:xfrm>
        </p:spPr>
        <p:txBody>
          <a:bodyPr/>
          <a:lstStyle>
            <a:lvl1pPr marL="0" indent="0">
              <a:buNone/>
              <a:defRPr sz="2700">
                <a:gradFill>
                  <a:gsLst>
                    <a:gs pos="1250">
                      <a:srgbClr val="000000"/>
                    </a:gs>
                    <a:gs pos="100000">
                      <a:srgbClr val="000000"/>
                    </a:gs>
                  </a:gsLst>
                  <a:lin ang="5400000" scaled="0"/>
                </a:gradFill>
                <a:latin typeface="Segoe UI" pitchFamily="34" charset="0"/>
                <a:cs typeface="Segoe UI" pitchFamily="34" charset="0"/>
              </a:defRPr>
            </a:lvl1pPr>
            <a:lvl2pPr marL="285059" indent="0">
              <a:buNone/>
              <a:defRPr>
                <a:gradFill>
                  <a:gsLst>
                    <a:gs pos="1250">
                      <a:srgbClr val="000000"/>
                    </a:gs>
                    <a:gs pos="100000">
                      <a:srgbClr val="000000"/>
                    </a:gs>
                  </a:gsLst>
                  <a:lin ang="5400000" scaled="0"/>
                </a:gradFill>
                <a:latin typeface="Segoe UI" pitchFamily="34" charset="0"/>
                <a:cs typeface="Segoe UI" pitchFamily="34" charset="0"/>
              </a:defRPr>
            </a:lvl2pPr>
            <a:lvl3pPr marL="480875" indent="0">
              <a:buNone/>
              <a:defRPr>
                <a:gradFill>
                  <a:gsLst>
                    <a:gs pos="1250">
                      <a:srgbClr val="000000"/>
                    </a:gs>
                    <a:gs pos="100000">
                      <a:srgbClr val="000000"/>
                    </a:gs>
                  </a:gsLst>
                  <a:lin ang="5400000" scaled="0"/>
                </a:gradFill>
                <a:latin typeface="Segoe UI" pitchFamily="34" charset="0"/>
                <a:cs typeface="Segoe UI" pitchFamily="34" charset="0"/>
              </a:defRPr>
            </a:lvl3pPr>
            <a:lvl4pPr marL="670026" indent="0">
              <a:buNone/>
              <a:defRPr>
                <a:gradFill>
                  <a:gsLst>
                    <a:gs pos="1250">
                      <a:srgbClr val="000000"/>
                    </a:gs>
                    <a:gs pos="100000">
                      <a:srgbClr val="000000"/>
                    </a:gs>
                  </a:gsLst>
                  <a:lin ang="5400000" scaled="0"/>
                </a:gradFill>
                <a:latin typeface="Segoe UI" pitchFamily="34" charset="0"/>
                <a:cs typeface="Segoe UI" pitchFamily="34" charset="0"/>
              </a:defRPr>
            </a:lvl4pPr>
            <a:lvl5pPr marL="86450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6202855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solidFill>
                  <a:srgbClr val="000000"/>
                </a:solidFill>
              </a:rPr>
              <a:t>2/24/2009</a:t>
            </a: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B6502F32-1C71-4B1B-A312-7881C84C9B2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9408966"/>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1189191"/>
            <a:ext cx="8740142" cy="2006253"/>
          </a:xfrm>
          <a:prstGeom prst="rect">
            <a:avLst/>
          </a:prstGeom>
        </p:spPr>
        <p:txBody>
          <a:bodyPr/>
          <a:lstStyle>
            <a:lvl1pPr marL="238963" indent="-238963">
              <a:buClr>
                <a:schemeClr val="tx1"/>
              </a:buClr>
              <a:buSzPct val="90000"/>
              <a:buFont typeface="Arial" pitchFamily="34" charset="0"/>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70093" indent="-231130">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09059" indent="-238963">
              <a:buClr>
                <a:schemeClr val="tx1"/>
              </a:buClr>
              <a:buSzPct val="90000"/>
              <a:buFont typeface="Arial" pitchFamily="34" charset="0"/>
              <a:buChar char="•"/>
              <a:defRPr sz="23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7091" indent="-1880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85129" indent="-188037">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238884"/>
            <a:ext cx="9144001" cy="619125"/>
          </a:xfrm>
          <a:prstGeom prst="rect">
            <a:avLst/>
          </a:prstGeom>
          <a:solidFill>
            <a:srgbClr val="FFFF99"/>
          </a:solidFill>
        </p:spPr>
        <p:txBody>
          <a:bodyPr wrap="square" lIns="127871" tIns="63934" rIns="127871" bIns="63934"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877405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7518" cy="6858000"/>
          </a:xfrm>
          <a:prstGeom prst="rect">
            <a:avLst/>
          </a:prstGeom>
        </p:spPr>
      </p:pic>
      <p:sp>
        <p:nvSpPr>
          <p:cNvPr id="2" name="Title 1"/>
          <p:cNvSpPr>
            <a:spLocks noGrp="1"/>
          </p:cNvSpPr>
          <p:nvPr>
            <p:ph type="title" hasCustomPrompt="1"/>
          </p:nvPr>
        </p:nvSpPr>
        <p:spPr>
          <a:xfrm>
            <a:off x="201929" y="268966"/>
            <a:ext cx="3489822" cy="1445800"/>
          </a:xfrm>
          <a:noFill/>
        </p:spPr>
        <p:txBody>
          <a:bodyPr tIns="75215" bIns="75215" anchor="t" anchorCtr="0"/>
          <a:lstStyle>
            <a:lvl1pPr>
              <a:defRPr sz="7200" spc="-82" baseline="0">
                <a:gradFill>
                  <a:gsLst>
                    <a:gs pos="100000">
                      <a:schemeClr val="tx1"/>
                    </a:gs>
                    <a:gs pos="0">
                      <a:schemeClr val="tx1"/>
                    </a:gs>
                  </a:gsLst>
                  <a:lin ang="5400000" scaled="0"/>
                </a:gradFill>
              </a:defRPr>
            </a:lvl1pPr>
          </a:lstStyle>
          <a:p>
            <a:r>
              <a:rPr lang="en-US" dirty="0" smtClean="0"/>
              <a:t>Demo</a:t>
            </a:r>
            <a:br>
              <a:rPr lang="en-US" dirty="0" smtClean="0"/>
            </a:br>
            <a:endParaRPr lang="en-US" dirty="0"/>
          </a:p>
        </p:txBody>
      </p:sp>
      <p:sp>
        <p:nvSpPr>
          <p:cNvPr id="8" name="Text Placeholder 8"/>
          <p:cNvSpPr>
            <a:spLocks noGrp="1"/>
          </p:cNvSpPr>
          <p:nvPr>
            <p:ph type="body" sz="quarter" idx="10" hasCustomPrompt="1"/>
          </p:nvPr>
        </p:nvSpPr>
        <p:spPr>
          <a:xfrm>
            <a:off x="201929" y="3182435"/>
            <a:ext cx="4119186" cy="608947"/>
          </a:xfrm>
        </p:spPr>
        <p:txBody>
          <a:bodyPr/>
          <a:lstStyle>
            <a:lvl1pPr marL="0" indent="0">
              <a:buNone/>
              <a:defRPr sz="3300" baseline="0"/>
            </a:lvl1pPr>
          </a:lstStyle>
          <a:p>
            <a:pPr lvl="0"/>
            <a:r>
              <a:rPr lang="es-ES" dirty="0" smtClean="0"/>
              <a:t>Demo </a:t>
            </a:r>
            <a:r>
              <a:rPr lang="es-ES" dirty="0" err="1" smtClean="0"/>
              <a:t>title</a:t>
            </a:r>
            <a:endParaRPr lang="es-ES" dirty="0"/>
          </a:p>
        </p:txBody>
      </p:sp>
    </p:spTree>
    <p:extLst>
      <p:ext uri="{BB962C8B-B14F-4D97-AF65-F5344CB8AC3E}">
        <p14:creationId xmlns:p14="http://schemas.microsoft.com/office/powerpoint/2010/main" val="16459484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2704" cy="6858000"/>
          </a:xfrm>
          <a:prstGeom prst="rect">
            <a:avLst/>
          </a:prstGeom>
        </p:spPr>
      </p:pic>
      <p:sp>
        <p:nvSpPr>
          <p:cNvPr id="5" name="Text Placeholder 4"/>
          <p:cNvSpPr>
            <a:spLocks noGrp="1"/>
          </p:cNvSpPr>
          <p:nvPr>
            <p:ph type="body" sz="quarter" idx="12" hasCustomPrompt="1"/>
          </p:nvPr>
        </p:nvSpPr>
        <p:spPr>
          <a:xfrm>
            <a:off x="203333" y="5491387"/>
            <a:ext cx="5378549" cy="1794661"/>
          </a:xfrm>
          <a:noFill/>
        </p:spPr>
        <p:txBody>
          <a:bodyPr lIns="120445" tIns="90335" rIns="120445" bIns="90335">
            <a:noAutofit/>
          </a:bodyPr>
          <a:lstStyle>
            <a:lvl1pPr marL="0" indent="0">
              <a:spcBef>
                <a:spcPts val="0"/>
              </a:spcBef>
              <a:buNone/>
              <a:defRPr sz="2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81" y="3689946"/>
            <a:ext cx="5378549" cy="1801436"/>
          </a:xfrm>
          <a:noFill/>
        </p:spPr>
        <p:txBody>
          <a:bodyPr lIns="120445" tIns="75279" rIns="120445" bIns="75279" anchor="t" anchorCtr="0"/>
          <a:lstStyle>
            <a:lvl1pPr>
              <a:defRPr sz="4100" spc="-82"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472567" y="6380931"/>
            <a:ext cx="739551" cy="191269"/>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43" y="2084172"/>
            <a:ext cx="2017213" cy="474706"/>
          </a:xfrm>
          <a:prstGeom prst="rect">
            <a:avLst/>
          </a:prstGeom>
        </p:spPr>
      </p:pic>
    </p:spTree>
    <p:extLst>
      <p:ext uri="{BB962C8B-B14F-4D97-AF65-F5344CB8AC3E}">
        <p14:creationId xmlns:p14="http://schemas.microsoft.com/office/powerpoint/2010/main" val="4220137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 y="0"/>
            <a:ext cx="9142703" cy="6858000"/>
          </a:xfrm>
          <a:prstGeom prst="rect">
            <a:avLst/>
          </a:prstGeom>
        </p:spPr>
      </p:pic>
      <p:sp>
        <p:nvSpPr>
          <p:cNvPr id="5" name="Text Placeholder 4"/>
          <p:cNvSpPr>
            <a:spLocks noGrp="1"/>
          </p:cNvSpPr>
          <p:nvPr>
            <p:ph type="body" sz="quarter" idx="12" hasCustomPrompt="1"/>
          </p:nvPr>
        </p:nvSpPr>
        <p:spPr>
          <a:xfrm>
            <a:off x="203333" y="5491387"/>
            <a:ext cx="5378549" cy="1794661"/>
          </a:xfrm>
          <a:noFill/>
        </p:spPr>
        <p:txBody>
          <a:bodyPr lIns="120445" tIns="90335" rIns="120445" bIns="90335">
            <a:noAutofit/>
          </a:bodyPr>
          <a:lstStyle>
            <a:lvl1pPr marL="0" indent="0">
              <a:spcBef>
                <a:spcPts val="0"/>
              </a:spcBef>
              <a:buNone/>
              <a:defRPr sz="2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81" y="3689946"/>
            <a:ext cx="5378549" cy="1801436"/>
          </a:xfrm>
          <a:noFill/>
        </p:spPr>
        <p:txBody>
          <a:bodyPr lIns="120445" tIns="75279" rIns="120445" bIns="75279" anchor="t" anchorCtr="0"/>
          <a:lstStyle>
            <a:lvl1pPr>
              <a:defRPr sz="4100" spc="-82"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43" y="2084172"/>
            <a:ext cx="2017213" cy="47470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7472567" y="6380931"/>
            <a:ext cx="739551" cy="191269"/>
          </a:xfrm>
          <a:prstGeom prst="rect">
            <a:avLst/>
          </a:prstGeom>
          <a:noFill/>
        </p:spPr>
      </p:pic>
    </p:spTree>
    <p:extLst>
      <p:ext uri="{BB962C8B-B14F-4D97-AF65-F5344CB8AC3E}">
        <p14:creationId xmlns:p14="http://schemas.microsoft.com/office/powerpoint/2010/main" val="810966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 y="4"/>
            <a:ext cx="9142703"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886811"/>
            <a:ext cx="2365638" cy="883460"/>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771" y="6308981"/>
            <a:ext cx="922389" cy="345606"/>
          </a:xfrm>
          <a:prstGeom prst="rect">
            <a:avLst/>
          </a:prstGeom>
        </p:spPr>
      </p:pic>
      <p:sp>
        <p:nvSpPr>
          <p:cNvPr id="5" name="Text Placeholder 4"/>
          <p:cNvSpPr>
            <a:spLocks noGrp="1"/>
          </p:cNvSpPr>
          <p:nvPr>
            <p:ph type="body" sz="quarter" idx="12" hasCustomPrompt="1"/>
          </p:nvPr>
        </p:nvSpPr>
        <p:spPr>
          <a:xfrm>
            <a:off x="203333" y="5491387"/>
            <a:ext cx="5378549" cy="1366621"/>
          </a:xfrm>
          <a:noFill/>
        </p:spPr>
        <p:txBody>
          <a:bodyPr lIns="120445" tIns="90335" rIns="120445" bIns="90335">
            <a:noAutofit/>
          </a:bodyPr>
          <a:lstStyle>
            <a:lvl1pPr marL="0" indent="0">
              <a:spcBef>
                <a:spcPts val="0"/>
              </a:spcBef>
              <a:buNone/>
              <a:defRPr sz="25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01981" y="3689946"/>
            <a:ext cx="5378549" cy="1801436"/>
          </a:xfrm>
          <a:noFill/>
        </p:spPr>
        <p:txBody>
          <a:bodyPr lIns="120445" tIns="75279" rIns="120445" bIns="75279" anchor="t" anchorCtr="0"/>
          <a:lstStyle>
            <a:lvl1pPr>
              <a:defRPr sz="4100" spc="-82"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2659732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
            <a:ext cx="9142702"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886811"/>
            <a:ext cx="2365638" cy="883460"/>
          </a:xfrm>
          <a:prstGeom prst="rect">
            <a:avLst/>
          </a:prstGeom>
        </p:spPr>
      </p:pic>
      <p:sp>
        <p:nvSpPr>
          <p:cNvPr id="5" name="Text Placeholder 4"/>
          <p:cNvSpPr>
            <a:spLocks noGrp="1"/>
          </p:cNvSpPr>
          <p:nvPr>
            <p:ph type="body" sz="quarter" idx="12" hasCustomPrompt="1"/>
          </p:nvPr>
        </p:nvSpPr>
        <p:spPr>
          <a:xfrm>
            <a:off x="203333" y="5491387"/>
            <a:ext cx="5378549" cy="1366621"/>
          </a:xfrm>
          <a:noFill/>
        </p:spPr>
        <p:txBody>
          <a:bodyPr lIns="120445" tIns="90335" rIns="120445" bIns="90335">
            <a:noAutofit/>
          </a:bodyPr>
          <a:lstStyle>
            <a:lvl1pPr marL="0" indent="0">
              <a:spcBef>
                <a:spcPts val="0"/>
              </a:spcBef>
              <a:buNone/>
              <a:defRPr sz="25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01981" y="3689946"/>
            <a:ext cx="5378549" cy="1801436"/>
          </a:xfrm>
          <a:noFill/>
        </p:spPr>
        <p:txBody>
          <a:bodyPr lIns="120445" tIns="75279" rIns="120445" bIns="75279" anchor="t" anchorCtr="0"/>
          <a:lstStyle>
            <a:lvl1pPr>
              <a:defRPr sz="4100" spc="-82"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771" y="6308981"/>
            <a:ext cx="922389" cy="345606"/>
          </a:xfrm>
          <a:prstGeom prst="rect">
            <a:avLst/>
          </a:prstGeom>
        </p:spPr>
      </p:pic>
    </p:spTree>
    <p:extLst>
      <p:ext uri="{BB962C8B-B14F-4D97-AF65-F5344CB8AC3E}">
        <p14:creationId xmlns:p14="http://schemas.microsoft.com/office/powerpoint/2010/main" val="965124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 y="0"/>
            <a:ext cx="9142703" cy="6858000"/>
          </a:xfrm>
          <a:prstGeom prst="rect">
            <a:avLst/>
          </a:prstGeom>
        </p:spPr>
      </p:pic>
      <p:sp>
        <p:nvSpPr>
          <p:cNvPr id="2" name="Title 1"/>
          <p:cNvSpPr>
            <a:spLocks noGrp="1"/>
          </p:cNvSpPr>
          <p:nvPr>
            <p:ph type="title" hasCustomPrompt="1"/>
          </p:nvPr>
        </p:nvSpPr>
        <p:spPr>
          <a:xfrm>
            <a:off x="201933" y="268974"/>
            <a:ext cx="5378549" cy="1796217"/>
          </a:xfrm>
          <a:noFill/>
        </p:spPr>
        <p:txBody>
          <a:bodyPr tIns="75279" bIns="75279"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733514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 y="4"/>
            <a:ext cx="9142703" cy="6857999"/>
          </a:xfrm>
          <a:prstGeom prst="rect">
            <a:avLst/>
          </a:prstGeom>
        </p:spPr>
      </p:pic>
      <p:sp>
        <p:nvSpPr>
          <p:cNvPr id="2" name="Title 1"/>
          <p:cNvSpPr>
            <a:spLocks noGrp="1"/>
          </p:cNvSpPr>
          <p:nvPr>
            <p:ph type="title" hasCustomPrompt="1"/>
          </p:nvPr>
        </p:nvSpPr>
        <p:spPr>
          <a:xfrm>
            <a:off x="201933" y="268974"/>
            <a:ext cx="5378549" cy="1796217"/>
          </a:xfrm>
          <a:noFill/>
        </p:spPr>
        <p:txBody>
          <a:bodyPr tIns="75279" bIns="75279"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197008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 y="4"/>
            <a:ext cx="9142703" cy="6857999"/>
          </a:xfrm>
          <a:prstGeom prst="rect">
            <a:avLst/>
          </a:prstGeom>
        </p:spPr>
      </p:pic>
      <p:sp>
        <p:nvSpPr>
          <p:cNvPr id="2" name="Title 1"/>
          <p:cNvSpPr>
            <a:spLocks noGrp="1"/>
          </p:cNvSpPr>
          <p:nvPr>
            <p:ph type="title" hasCustomPrompt="1"/>
          </p:nvPr>
        </p:nvSpPr>
        <p:spPr>
          <a:xfrm>
            <a:off x="201933" y="268974"/>
            <a:ext cx="5378549" cy="1796217"/>
          </a:xfrm>
          <a:noFill/>
        </p:spPr>
        <p:txBody>
          <a:bodyPr tIns="75279" bIns="75279"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905052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31" y="1189178"/>
            <a:ext cx="8740142" cy="1658595"/>
          </a:xfrm>
        </p:spPr>
        <p:txBody>
          <a:bodyPr/>
          <a:lstStyle>
            <a:lvl1pPr marL="0" indent="0">
              <a:buNone/>
              <a:defRPr>
                <a:solidFill>
                  <a:schemeClr val="accent2"/>
                </a:solidFill>
              </a:defRPr>
            </a:lvl1pPr>
            <a:lvl2pPr marL="0" indent="0">
              <a:buFontTx/>
              <a:buNone/>
              <a:defRPr sz="1600">
                <a:latin typeface="+mj-lt"/>
              </a:defRPr>
            </a:lvl2pPr>
            <a:lvl3pPr marL="188197" indent="0">
              <a:buNone/>
              <a:defRPr>
                <a:latin typeface="+mj-lt"/>
              </a:defRPr>
            </a:lvl3pPr>
            <a:lvl4pPr marL="376393" indent="0">
              <a:buNone/>
              <a:defRPr>
                <a:latin typeface="+mj-lt"/>
              </a:defRPr>
            </a:lvl4pPr>
            <a:lvl5pPr marL="564590" indent="0">
              <a:buNone/>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240274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35" y="273054"/>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9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35" y="1435123"/>
            <a:ext cx="3008313" cy="4691063"/>
          </a:xfrm>
        </p:spPr>
        <p:txBody>
          <a:bodyPr/>
          <a:lstStyle>
            <a:lvl1pPr marL="0" indent="0">
              <a:buNone/>
              <a:defRPr sz="1400"/>
            </a:lvl1pPr>
            <a:lvl2pPr marL="455646" indent="0">
              <a:buNone/>
              <a:defRPr sz="1200"/>
            </a:lvl2pPr>
            <a:lvl3pPr marL="911294" indent="0">
              <a:buNone/>
              <a:defRPr sz="1000"/>
            </a:lvl3pPr>
            <a:lvl4pPr marL="1366949" indent="0">
              <a:buNone/>
              <a:defRPr sz="900"/>
            </a:lvl4pPr>
            <a:lvl5pPr marL="1822589" indent="0">
              <a:buNone/>
              <a:defRPr sz="900"/>
            </a:lvl5pPr>
            <a:lvl6pPr marL="2278233" indent="0">
              <a:buNone/>
              <a:defRPr sz="900"/>
            </a:lvl6pPr>
            <a:lvl7pPr marL="2733885" indent="0">
              <a:buNone/>
              <a:defRPr sz="900"/>
            </a:lvl7pPr>
            <a:lvl8pPr marL="3189531" indent="0">
              <a:buNone/>
              <a:defRPr sz="900"/>
            </a:lvl8pPr>
            <a:lvl9pPr marL="3645182"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000000"/>
                </a:solidFill>
              </a:rPr>
              <a:t>2/24/2009</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A3C23B8-353F-4E5D-BF1D-8E4D3AE5621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42635222"/>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31" y="1189178"/>
            <a:ext cx="8740142" cy="1658595"/>
          </a:xfrm>
        </p:spPr>
        <p:txBody>
          <a:bodyPr/>
          <a:lstStyle>
            <a:lvl1pPr marL="0" indent="0">
              <a:buNone/>
              <a:defRPr>
                <a:solidFill>
                  <a:schemeClr val="tx2"/>
                </a:solidFill>
              </a:defRPr>
            </a:lvl1pPr>
            <a:lvl2pPr marL="0" indent="0">
              <a:buFontTx/>
              <a:buNone/>
              <a:defRPr sz="1600"/>
            </a:lvl2pPr>
            <a:lvl3pPr marL="188197" indent="0">
              <a:buNone/>
              <a:defRPr/>
            </a:lvl3pPr>
            <a:lvl4pPr marL="376393" indent="0">
              <a:buNone/>
              <a:defRPr/>
            </a:lvl4pPr>
            <a:lvl5pPr marL="5645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7392388"/>
      </p:ext>
    </p:extLst>
  </p:cSld>
  <p:clrMapOvr>
    <a:masterClrMapping/>
  </p:clrMapOvr>
  <p:transition>
    <p:fade/>
  </p:transition>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81"/>
            <a:ext cx="8740142" cy="1726305"/>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93095835"/>
      </p:ext>
    </p:extLst>
  </p:cSld>
  <p:clrMapOvr>
    <a:masterClrMapping/>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81"/>
            <a:ext cx="8740142" cy="1726305"/>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598228"/>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5" y="1189182"/>
            <a:ext cx="4033911" cy="2032543"/>
          </a:xfrm>
        </p:spPr>
        <p:txBody>
          <a:bodyPr wrap="square">
            <a:spAutoFit/>
          </a:bodyPr>
          <a:lstStyle>
            <a:lvl1pPr marL="0" indent="0">
              <a:spcBef>
                <a:spcPts val="1008"/>
              </a:spcBef>
              <a:buClr>
                <a:schemeClr val="tx1"/>
              </a:buClr>
              <a:buFont typeface="Wingdings" pitchFamily="2" charset="2"/>
              <a:buNone/>
              <a:defRPr sz="3000">
                <a:solidFill>
                  <a:schemeClr val="accent2"/>
                </a:solidFill>
              </a:defRPr>
            </a:lvl1pPr>
            <a:lvl2pPr marL="0" indent="0">
              <a:buNone/>
              <a:defRPr sz="1600"/>
            </a:lvl2pPr>
            <a:lvl3pPr marL="190811" indent="0">
              <a:buNone/>
              <a:tabLst/>
              <a:defRPr sz="1600"/>
            </a:lvl3pPr>
            <a:lvl4pPr marL="379007" indent="0">
              <a:buNone/>
              <a:defRPr/>
            </a:lvl4pPr>
            <a:lvl5pPr marL="5645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64" y="1189182"/>
            <a:ext cx="4033911" cy="2032543"/>
          </a:xfrm>
        </p:spPr>
        <p:txBody>
          <a:bodyPr wrap="square">
            <a:spAutoFit/>
          </a:bodyPr>
          <a:lstStyle>
            <a:lvl1pPr marL="0" indent="0">
              <a:spcBef>
                <a:spcPts val="1008"/>
              </a:spcBef>
              <a:buClr>
                <a:schemeClr val="tx1"/>
              </a:buClr>
              <a:buFont typeface="Wingdings" pitchFamily="2" charset="2"/>
              <a:buNone/>
              <a:defRPr sz="3000">
                <a:solidFill>
                  <a:srgbClr val="68217A"/>
                </a:solidFill>
              </a:defRPr>
            </a:lvl1pPr>
            <a:lvl2pPr marL="0" indent="0">
              <a:buNone/>
              <a:defRPr sz="1600"/>
            </a:lvl2pPr>
            <a:lvl3pPr marL="190811" indent="0">
              <a:buNone/>
              <a:tabLst/>
              <a:defRPr sz="1600"/>
            </a:lvl3pPr>
            <a:lvl4pPr marL="379007" indent="0">
              <a:buNone/>
              <a:defRPr/>
            </a:lvl4pPr>
            <a:lvl5pPr marL="5645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72418026"/>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5" y="1189182"/>
            <a:ext cx="4033911" cy="2032543"/>
          </a:xfrm>
        </p:spPr>
        <p:txBody>
          <a:bodyPr wrap="square">
            <a:spAutoFit/>
          </a:bodyPr>
          <a:lstStyle>
            <a:lvl1pPr marL="0" indent="0">
              <a:spcBef>
                <a:spcPts val="1008"/>
              </a:spcBef>
              <a:buClr>
                <a:schemeClr val="tx1"/>
              </a:buClr>
              <a:buFont typeface="Wingdings" pitchFamily="2" charset="2"/>
              <a:buNone/>
              <a:defRPr sz="3000">
                <a:solidFill>
                  <a:schemeClr val="tx2"/>
                </a:solidFill>
              </a:defRPr>
            </a:lvl1pPr>
            <a:lvl2pPr marL="0" indent="0">
              <a:buNone/>
              <a:defRPr sz="1600"/>
            </a:lvl2pPr>
            <a:lvl3pPr marL="190811" indent="0">
              <a:buNone/>
              <a:tabLst/>
              <a:defRPr sz="1600"/>
            </a:lvl3pPr>
            <a:lvl4pPr marL="379007" indent="0">
              <a:buNone/>
              <a:defRPr/>
            </a:lvl4pPr>
            <a:lvl5pPr marL="5645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64" y="1189182"/>
            <a:ext cx="4033911" cy="2032543"/>
          </a:xfrm>
        </p:spPr>
        <p:txBody>
          <a:bodyPr wrap="square">
            <a:spAutoFit/>
          </a:bodyPr>
          <a:lstStyle>
            <a:lvl1pPr marL="0" indent="0">
              <a:spcBef>
                <a:spcPts val="1008"/>
              </a:spcBef>
              <a:buClr>
                <a:schemeClr val="tx1"/>
              </a:buClr>
              <a:buFont typeface="Wingdings" pitchFamily="2" charset="2"/>
              <a:buNone/>
              <a:defRPr sz="3000">
                <a:solidFill>
                  <a:schemeClr val="tx2"/>
                </a:solidFill>
              </a:defRPr>
            </a:lvl1pPr>
            <a:lvl2pPr marL="0" indent="0">
              <a:buNone/>
              <a:defRPr sz="1600"/>
            </a:lvl2pPr>
            <a:lvl3pPr marL="190811" indent="0">
              <a:buNone/>
              <a:tabLst/>
              <a:defRPr sz="1600"/>
            </a:lvl3pPr>
            <a:lvl4pPr marL="379007" indent="0">
              <a:buNone/>
              <a:defRPr/>
            </a:lvl4pPr>
            <a:lvl5pPr marL="5645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14551449"/>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5" y="1189179"/>
            <a:ext cx="4033911" cy="2100254"/>
          </a:xfrm>
        </p:spPr>
        <p:txBody>
          <a:bodyPr wrap="square">
            <a:spAutoFit/>
          </a:bodyPr>
          <a:lstStyle>
            <a:lvl1pPr marL="236554" indent="-236554">
              <a:spcBef>
                <a:spcPts val="1008"/>
              </a:spcBef>
              <a:buClr>
                <a:schemeClr val="tx1"/>
              </a:buClr>
              <a:buFont typeface="Arial" pitchFamily="34" charset="0"/>
              <a:buChar char="•"/>
              <a:defRPr sz="3000">
                <a:solidFill>
                  <a:srgbClr val="68217A"/>
                </a:solidFill>
              </a:defRPr>
            </a:lvl1pPr>
            <a:lvl2pPr marL="437287" indent="-191980">
              <a:defRPr sz="2000"/>
            </a:lvl2pPr>
            <a:lvl3pPr marL="575939" indent="-138653">
              <a:tabLst/>
              <a:defRPr sz="1600"/>
            </a:lvl3pPr>
            <a:lvl4pPr marL="725256" indent="-149318">
              <a:defRPr/>
            </a:lvl4pPr>
            <a:lvl5pPr marL="863907" indent="-138653">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64" y="1189179"/>
            <a:ext cx="4033911" cy="2100254"/>
          </a:xfrm>
        </p:spPr>
        <p:txBody>
          <a:bodyPr wrap="square">
            <a:spAutoFit/>
          </a:bodyPr>
          <a:lstStyle>
            <a:lvl1pPr marL="236554" indent="-236554">
              <a:spcBef>
                <a:spcPts val="1008"/>
              </a:spcBef>
              <a:buClr>
                <a:schemeClr val="tx1"/>
              </a:buClr>
              <a:buFont typeface="Arial" pitchFamily="34" charset="0"/>
              <a:buChar char="•"/>
              <a:defRPr sz="3000">
                <a:solidFill>
                  <a:srgbClr val="68217A"/>
                </a:solidFill>
              </a:defRPr>
            </a:lvl1pPr>
            <a:lvl2pPr marL="437287" indent="-191980">
              <a:defRPr sz="2000"/>
            </a:lvl2pPr>
            <a:lvl3pPr marL="575939" indent="-138653">
              <a:tabLst/>
              <a:defRPr sz="1600"/>
            </a:lvl3pPr>
            <a:lvl4pPr marL="725256" indent="-149318">
              <a:defRPr/>
            </a:lvl4pPr>
            <a:lvl5pPr marL="863907" indent="-138653">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85866369"/>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5" y="1189179"/>
            <a:ext cx="4033911" cy="2100254"/>
          </a:xfrm>
        </p:spPr>
        <p:txBody>
          <a:bodyPr wrap="square">
            <a:spAutoFit/>
          </a:bodyPr>
          <a:lstStyle>
            <a:lvl1pPr marL="236554" indent="-236554">
              <a:spcBef>
                <a:spcPts val="1008"/>
              </a:spcBef>
              <a:buClr>
                <a:schemeClr val="tx2"/>
              </a:buClr>
              <a:buFont typeface="Arial" pitchFamily="34" charset="0"/>
              <a:buChar char="•"/>
              <a:defRPr sz="3000">
                <a:gradFill>
                  <a:gsLst>
                    <a:gs pos="1250">
                      <a:schemeClr val="tx2"/>
                    </a:gs>
                    <a:gs pos="99000">
                      <a:schemeClr val="tx2"/>
                    </a:gs>
                  </a:gsLst>
                  <a:lin ang="5400000" scaled="0"/>
                </a:gradFill>
              </a:defRPr>
            </a:lvl1pPr>
            <a:lvl2pPr marL="437287" indent="-191980">
              <a:defRPr sz="2000"/>
            </a:lvl2pPr>
            <a:lvl3pPr marL="575939" indent="-138653">
              <a:tabLst/>
              <a:defRPr sz="1600"/>
            </a:lvl3pPr>
            <a:lvl4pPr marL="725256" indent="-149318">
              <a:defRPr/>
            </a:lvl4pPr>
            <a:lvl5pPr marL="863907" indent="-138653">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64" y="1189179"/>
            <a:ext cx="4033911" cy="2100254"/>
          </a:xfrm>
        </p:spPr>
        <p:txBody>
          <a:bodyPr wrap="square">
            <a:spAutoFit/>
          </a:bodyPr>
          <a:lstStyle>
            <a:lvl1pPr marL="236554" indent="-236554">
              <a:spcBef>
                <a:spcPts val="1008"/>
              </a:spcBef>
              <a:buClr>
                <a:schemeClr val="tx2"/>
              </a:buClr>
              <a:buFont typeface="Arial" pitchFamily="34" charset="0"/>
              <a:buChar char="•"/>
              <a:defRPr sz="3000">
                <a:gradFill>
                  <a:gsLst>
                    <a:gs pos="1250">
                      <a:schemeClr val="tx2"/>
                    </a:gs>
                    <a:gs pos="99000">
                      <a:schemeClr val="tx2"/>
                    </a:gs>
                  </a:gsLst>
                  <a:lin ang="5400000" scaled="0"/>
                </a:gradFill>
              </a:defRPr>
            </a:lvl1pPr>
            <a:lvl2pPr marL="437287" indent="-191980">
              <a:defRPr sz="2000"/>
            </a:lvl2pPr>
            <a:lvl3pPr marL="575939" indent="-138653">
              <a:tabLst/>
              <a:defRPr sz="1600"/>
            </a:lvl3pPr>
            <a:lvl4pPr marL="725256" indent="-149318">
              <a:defRPr/>
            </a:lvl4pPr>
            <a:lvl5pPr marL="863907" indent="-138653">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86610361"/>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6" y="2082615"/>
            <a:ext cx="4370071" cy="3586208"/>
          </a:xfrm>
          <a:solidFill>
            <a:schemeClr val="accent1"/>
          </a:solidFill>
        </p:spPr>
        <p:txBody>
          <a:bodyPr wrap="square" tIns="120481" bIns="120481">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latin typeface="+mj-lt"/>
              </a:defRPr>
            </a:lvl2pPr>
            <a:lvl3pPr marL="190811" indent="0">
              <a:buNone/>
              <a:tabLst/>
              <a:defRPr sz="1600">
                <a:solidFill>
                  <a:schemeClr val="bg1"/>
                </a:solidFill>
                <a:latin typeface="+mj-lt"/>
              </a:defRPr>
            </a:lvl3pPr>
            <a:lvl4pPr marL="379007" indent="0">
              <a:buNone/>
              <a:defRPr>
                <a:solidFill>
                  <a:schemeClr val="bg1"/>
                </a:solidFill>
                <a:latin typeface="+mj-lt"/>
              </a:defRPr>
            </a:lvl4pPr>
            <a:lvl5pPr marL="564590" indent="0">
              <a:buNone/>
              <a:tabLst/>
              <a:defRPr>
                <a:solidFill>
                  <a:schemeClr val="bg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4570940" y="2082615"/>
            <a:ext cx="4370071" cy="3586208"/>
          </a:xfrm>
          <a:solidFill>
            <a:schemeClr val="accent4"/>
          </a:solidFill>
        </p:spPr>
        <p:txBody>
          <a:bodyPr wrap="square" tIns="120481" bIns="120481">
            <a:noAutofit/>
          </a:bodyPr>
          <a:lstStyle>
            <a:lvl1pPr marL="0" indent="0">
              <a:spcBef>
                <a:spcPts val="1008"/>
              </a:spcBef>
              <a:buClr>
                <a:schemeClr val="tx1"/>
              </a:buClr>
              <a:buFont typeface="Wingdings" pitchFamily="2" charset="2"/>
              <a:buNone/>
              <a:defRPr sz="3300">
                <a:solidFill>
                  <a:srgbClr val="FFFFFF"/>
                </a:solidFill>
              </a:defRPr>
            </a:lvl1pPr>
            <a:lvl2pPr marL="0" indent="0">
              <a:spcBef>
                <a:spcPts val="889"/>
              </a:spcBef>
              <a:buNone/>
              <a:defRPr sz="1600">
                <a:solidFill>
                  <a:srgbClr val="FFFFFF"/>
                </a:solidFill>
                <a:latin typeface="+mj-lt"/>
              </a:defRPr>
            </a:lvl2pPr>
            <a:lvl3pPr marL="190811" indent="0">
              <a:buNone/>
              <a:tabLst/>
              <a:defRPr sz="1600">
                <a:solidFill>
                  <a:srgbClr val="FFFFFF"/>
                </a:solidFill>
                <a:latin typeface="+mj-lt"/>
              </a:defRPr>
            </a:lvl3pPr>
            <a:lvl4pPr marL="379007" indent="0">
              <a:buNone/>
              <a:defRPr>
                <a:solidFill>
                  <a:srgbClr val="FFFFFF"/>
                </a:solidFill>
                <a:latin typeface="+mj-lt"/>
              </a:defRPr>
            </a:lvl4pPr>
            <a:lvl5pPr marL="564590" indent="0">
              <a:buNone/>
              <a:tabLst/>
              <a:defRPr>
                <a:solidFill>
                  <a:srgbClr val="FFFFFF"/>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5077532"/>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1" y="2082615"/>
            <a:ext cx="2877524" cy="3586208"/>
          </a:xfrm>
          <a:solidFill>
            <a:schemeClr val="accent2"/>
          </a:solidFill>
        </p:spPr>
        <p:txBody>
          <a:bodyPr wrap="square" tIns="120481" bIns="120481">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latin typeface="+mj-lt"/>
              </a:defRPr>
            </a:lvl2pPr>
            <a:lvl3pPr marL="190811" indent="0">
              <a:buNone/>
              <a:tabLst/>
              <a:defRPr sz="1600">
                <a:solidFill>
                  <a:schemeClr val="bg1"/>
                </a:solidFill>
                <a:latin typeface="+mj-lt"/>
              </a:defRPr>
            </a:lvl3pPr>
            <a:lvl4pPr marL="379007" indent="0">
              <a:buNone/>
              <a:defRPr>
                <a:solidFill>
                  <a:schemeClr val="bg1"/>
                </a:solidFill>
                <a:latin typeface="+mj-lt"/>
              </a:defRPr>
            </a:lvl4pPr>
            <a:lvl5pPr marL="564590" indent="0">
              <a:buNone/>
              <a:tabLst/>
              <a:defRPr>
                <a:solidFill>
                  <a:schemeClr val="bg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3118696" y="2082615"/>
            <a:ext cx="2877524" cy="3586208"/>
          </a:xfrm>
          <a:solidFill>
            <a:schemeClr val="accent3"/>
          </a:solidFill>
          <a:ln>
            <a:noFill/>
          </a:ln>
        </p:spPr>
        <p:txBody>
          <a:bodyPr wrap="square" tIns="120481" bIns="120481">
            <a:noAutofit/>
          </a:bodyPr>
          <a:lstStyle>
            <a:lvl1pPr marL="0" indent="0">
              <a:spcBef>
                <a:spcPts val="1008"/>
              </a:spcBef>
              <a:buClr>
                <a:schemeClr val="tx1"/>
              </a:buClr>
              <a:buFont typeface="Wingdings" pitchFamily="2" charset="2"/>
              <a:buNone/>
              <a:defRPr sz="3300">
                <a:solidFill>
                  <a:schemeClr val="tx1"/>
                </a:solidFill>
              </a:defRPr>
            </a:lvl1pPr>
            <a:lvl2pPr marL="0" indent="0">
              <a:spcBef>
                <a:spcPts val="889"/>
              </a:spcBef>
              <a:buNone/>
              <a:defRPr sz="1600">
                <a:solidFill>
                  <a:schemeClr val="tx1"/>
                </a:solidFill>
                <a:latin typeface="+mj-lt"/>
              </a:defRPr>
            </a:lvl2pPr>
            <a:lvl3pPr marL="190811" indent="0">
              <a:buNone/>
              <a:tabLst/>
              <a:defRPr sz="1600">
                <a:solidFill>
                  <a:schemeClr val="tx1"/>
                </a:solidFill>
                <a:latin typeface="+mj-lt"/>
              </a:defRPr>
            </a:lvl3pPr>
            <a:lvl4pPr marL="379007" indent="0">
              <a:buNone/>
              <a:defRPr>
                <a:solidFill>
                  <a:schemeClr val="tx1"/>
                </a:solidFill>
                <a:latin typeface="+mj-lt"/>
              </a:defRPr>
            </a:lvl4pPr>
            <a:lvl5pPr marL="564590" indent="0">
              <a:buNone/>
              <a:tabLst/>
              <a:defRPr>
                <a:solidFill>
                  <a:schemeClr val="tx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6033266" y="2082615"/>
            <a:ext cx="2911140" cy="3586208"/>
          </a:xfrm>
          <a:solidFill>
            <a:schemeClr val="accent1"/>
          </a:solidFill>
        </p:spPr>
        <p:txBody>
          <a:bodyPr wrap="square" tIns="120481" bIns="120481">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latin typeface="+mj-lt"/>
              </a:defRPr>
            </a:lvl2pPr>
            <a:lvl3pPr marL="190811" indent="0">
              <a:buNone/>
              <a:tabLst/>
              <a:defRPr sz="1600">
                <a:solidFill>
                  <a:schemeClr val="bg1"/>
                </a:solidFill>
                <a:latin typeface="+mj-lt"/>
              </a:defRPr>
            </a:lvl3pPr>
            <a:lvl4pPr marL="379007" indent="0">
              <a:buNone/>
              <a:defRPr>
                <a:solidFill>
                  <a:schemeClr val="bg1"/>
                </a:solidFill>
                <a:latin typeface="+mj-lt"/>
              </a:defRPr>
            </a:lvl4pPr>
            <a:lvl5pPr marL="564590" indent="0">
              <a:buNone/>
              <a:tabLst/>
              <a:defRPr>
                <a:solidFill>
                  <a:schemeClr val="bg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4701283"/>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3065944" y="2080711"/>
            <a:ext cx="5878465" cy="609076"/>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01931" y="2082615"/>
            <a:ext cx="2877524" cy="3586208"/>
          </a:xfrm>
          <a:solidFill>
            <a:schemeClr val="accent2"/>
          </a:solidFill>
        </p:spPr>
        <p:txBody>
          <a:bodyPr wrap="square" tIns="120481" bIns="120481">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latin typeface="+mj-lt"/>
              </a:defRPr>
            </a:lvl2pPr>
            <a:lvl3pPr marL="190811" indent="0">
              <a:buNone/>
              <a:tabLst/>
              <a:defRPr sz="1600">
                <a:solidFill>
                  <a:schemeClr val="bg1"/>
                </a:solidFill>
                <a:latin typeface="+mj-lt"/>
              </a:defRPr>
            </a:lvl3pPr>
            <a:lvl4pPr marL="379007" indent="0">
              <a:buNone/>
              <a:defRPr>
                <a:solidFill>
                  <a:schemeClr val="bg1"/>
                </a:solidFill>
                <a:latin typeface="+mj-lt"/>
              </a:defRPr>
            </a:lvl4pPr>
            <a:lvl5pPr marL="564590" indent="0">
              <a:buNone/>
              <a:tabLst/>
              <a:defRPr>
                <a:solidFill>
                  <a:schemeClr val="bg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072490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87"/>
            <a:ext cx="5486400" cy="4114800"/>
          </a:xfrm>
        </p:spPr>
        <p:txBody>
          <a:bodyPr/>
          <a:lstStyle>
            <a:lvl1pPr marL="0" indent="0">
              <a:buNone/>
              <a:defRPr sz="3200"/>
            </a:lvl1pPr>
            <a:lvl2pPr marL="455646" indent="0">
              <a:buNone/>
              <a:defRPr sz="2800"/>
            </a:lvl2pPr>
            <a:lvl3pPr marL="911294" indent="0">
              <a:buNone/>
              <a:defRPr sz="2400"/>
            </a:lvl3pPr>
            <a:lvl4pPr marL="1366949" indent="0">
              <a:buNone/>
              <a:defRPr sz="2000"/>
            </a:lvl4pPr>
            <a:lvl5pPr marL="1822589" indent="0">
              <a:buNone/>
              <a:defRPr sz="2000"/>
            </a:lvl5pPr>
            <a:lvl6pPr marL="2278233" indent="0">
              <a:buNone/>
              <a:defRPr sz="2000"/>
            </a:lvl6pPr>
            <a:lvl7pPr marL="2733885" indent="0">
              <a:buNone/>
              <a:defRPr sz="2000"/>
            </a:lvl7pPr>
            <a:lvl8pPr marL="3189531" indent="0">
              <a:buNone/>
              <a:defRPr sz="2000"/>
            </a:lvl8pPr>
            <a:lvl9pPr marL="3645182" indent="0">
              <a:buNone/>
              <a:defRPr sz="2000"/>
            </a:lvl9pPr>
          </a:lstStyle>
          <a:p>
            <a:pPr lvl="0"/>
            <a:endParaRPr lang="en-US" noProof="0" dirty="0"/>
          </a:p>
        </p:txBody>
      </p:sp>
      <p:sp>
        <p:nvSpPr>
          <p:cNvPr id="4" name="Text Placeholder 3"/>
          <p:cNvSpPr>
            <a:spLocks noGrp="1"/>
          </p:cNvSpPr>
          <p:nvPr>
            <p:ph type="body" sz="half" idx="2"/>
          </p:nvPr>
        </p:nvSpPr>
        <p:spPr>
          <a:xfrm>
            <a:off x="1792288" y="5367356"/>
            <a:ext cx="5486400" cy="804862"/>
          </a:xfrm>
        </p:spPr>
        <p:txBody>
          <a:bodyPr/>
          <a:lstStyle>
            <a:lvl1pPr marL="0" indent="0">
              <a:buNone/>
              <a:defRPr sz="1400"/>
            </a:lvl1pPr>
            <a:lvl2pPr marL="455646" indent="0">
              <a:buNone/>
              <a:defRPr sz="1200"/>
            </a:lvl2pPr>
            <a:lvl3pPr marL="911294" indent="0">
              <a:buNone/>
              <a:defRPr sz="1000"/>
            </a:lvl3pPr>
            <a:lvl4pPr marL="1366949" indent="0">
              <a:buNone/>
              <a:defRPr sz="900"/>
            </a:lvl4pPr>
            <a:lvl5pPr marL="1822589" indent="0">
              <a:buNone/>
              <a:defRPr sz="900"/>
            </a:lvl5pPr>
            <a:lvl6pPr marL="2278233" indent="0">
              <a:buNone/>
              <a:defRPr sz="900"/>
            </a:lvl6pPr>
            <a:lvl7pPr marL="2733885" indent="0">
              <a:buNone/>
              <a:defRPr sz="900"/>
            </a:lvl7pPr>
            <a:lvl8pPr marL="3189531" indent="0">
              <a:buNone/>
              <a:defRPr sz="900"/>
            </a:lvl8pPr>
            <a:lvl9pPr marL="3645182"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000000"/>
                </a:solidFill>
              </a:rPr>
              <a:t>2/24/2009</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5C3D082-DE0B-4B2E-9170-9FF0EF6D44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882216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4940697"/>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01934" y="2082624"/>
            <a:ext cx="8740142" cy="1098441"/>
          </a:xfrm>
        </p:spPr>
        <p:txBody>
          <a:bodyPr wrap="square">
            <a:spAutoFit/>
          </a:bodyPr>
          <a:lstStyle>
            <a:lvl1pPr marL="0" indent="0">
              <a:spcBef>
                <a:spcPts val="1008"/>
              </a:spcBef>
              <a:buClr>
                <a:schemeClr val="tx1"/>
              </a:buClr>
              <a:buFont typeface="Wingdings" pitchFamily="2" charset="2"/>
              <a:buNone/>
              <a:defRPr sz="4400">
                <a:solidFill>
                  <a:schemeClr val="tx1"/>
                </a:solidFill>
              </a:defRPr>
            </a:lvl1pPr>
            <a:lvl2pPr marL="0" indent="0">
              <a:spcBef>
                <a:spcPts val="889"/>
              </a:spcBef>
              <a:buNone/>
              <a:defRPr sz="1600">
                <a:solidFill>
                  <a:schemeClr val="tx1"/>
                </a:solidFill>
              </a:defRPr>
            </a:lvl2pPr>
            <a:lvl3pPr marL="190811" indent="0">
              <a:buNone/>
              <a:tabLst/>
              <a:defRPr sz="1600">
                <a:solidFill>
                  <a:schemeClr val="tx1"/>
                </a:solidFill>
              </a:defRPr>
            </a:lvl3pPr>
            <a:lvl4pPr marL="379007" indent="0">
              <a:buNone/>
              <a:defRPr>
                <a:solidFill>
                  <a:schemeClr val="tx1"/>
                </a:solidFill>
              </a:defRPr>
            </a:lvl4pPr>
            <a:lvl5pPr marL="564590"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7366160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6033266" y="2082615"/>
            <a:ext cx="2911140" cy="3586208"/>
          </a:xfrm>
          <a:solidFill>
            <a:schemeClr val="accent3"/>
          </a:solidFill>
        </p:spPr>
        <p:txBody>
          <a:bodyPr wrap="square" tIns="120481" bIns="120481">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811" indent="0">
              <a:buNone/>
              <a:tabLst/>
              <a:defRPr sz="1600">
                <a:solidFill>
                  <a:schemeClr val="bg1"/>
                </a:solidFill>
              </a:defRPr>
            </a:lvl3pPr>
            <a:lvl4pPr marL="379007" indent="0">
              <a:buNone/>
              <a:defRPr>
                <a:solidFill>
                  <a:schemeClr val="bg1"/>
                </a:solidFill>
              </a:defRPr>
            </a:lvl4pPr>
            <a:lvl5pPr marL="56459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01936" y="2082616"/>
            <a:ext cx="5378549" cy="2486514"/>
          </a:xfrm>
        </p:spPr>
        <p:txBody>
          <a:bodyPr wrap="square">
            <a:spAutoFit/>
          </a:bodyPr>
          <a:lstStyle>
            <a:lvl1pPr marL="0" indent="0">
              <a:spcBef>
                <a:spcPts val="1008"/>
              </a:spcBef>
              <a:buClr>
                <a:schemeClr val="tx1"/>
              </a:buClr>
              <a:buFont typeface="Wingdings" pitchFamily="2" charset="2"/>
              <a:buNone/>
              <a:defRPr sz="4400">
                <a:solidFill>
                  <a:schemeClr val="tx1"/>
                </a:solidFill>
              </a:defRPr>
            </a:lvl1pPr>
            <a:lvl2pPr marL="0" indent="0">
              <a:spcBef>
                <a:spcPts val="889"/>
              </a:spcBef>
              <a:buNone/>
              <a:defRPr sz="1600">
                <a:solidFill>
                  <a:schemeClr val="tx1"/>
                </a:solidFill>
              </a:defRPr>
            </a:lvl2pPr>
            <a:lvl3pPr marL="190811" indent="0">
              <a:buNone/>
              <a:tabLst/>
              <a:defRPr sz="1600">
                <a:solidFill>
                  <a:schemeClr val="tx1"/>
                </a:solidFill>
              </a:defRPr>
            </a:lvl3pPr>
            <a:lvl4pPr marL="379007" indent="0">
              <a:buNone/>
              <a:defRPr>
                <a:solidFill>
                  <a:schemeClr val="tx1"/>
                </a:solidFill>
              </a:defRPr>
            </a:lvl4pPr>
            <a:lvl5pPr marL="564590"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43143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5" y="1189180"/>
            <a:ext cx="4033911" cy="3095911"/>
          </a:xfrm>
        </p:spPr>
        <p:txBody>
          <a:bodyPr wrap="square">
            <a:spAutoFit/>
          </a:bodyPr>
          <a:lstStyle>
            <a:lvl1pPr marL="0" indent="0">
              <a:spcBef>
                <a:spcPts val="1008"/>
              </a:spcBef>
              <a:buClr>
                <a:schemeClr val="tx1"/>
              </a:buClr>
              <a:buFont typeface="Wingdings" pitchFamily="2" charset="2"/>
              <a:buNone/>
              <a:defRPr sz="4400">
                <a:solidFill>
                  <a:schemeClr val="accent2"/>
                </a:solidFill>
              </a:defRPr>
            </a:lvl1pPr>
            <a:lvl2pPr marL="0" indent="0">
              <a:spcBef>
                <a:spcPts val="889"/>
              </a:spcBef>
              <a:buNone/>
              <a:defRPr sz="1600"/>
            </a:lvl2pPr>
            <a:lvl3pPr marL="190811" indent="0">
              <a:buNone/>
              <a:tabLst/>
              <a:defRPr sz="1600"/>
            </a:lvl3pPr>
            <a:lvl4pPr marL="379007" indent="0">
              <a:buNone/>
              <a:defRPr/>
            </a:lvl4pPr>
            <a:lvl5pPr marL="5645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4905825" y="1176725"/>
            <a:ext cx="1983340" cy="2644828"/>
          </a:xfrm>
          <a:solidFill>
            <a:srgbClr val="55C5E9"/>
          </a:solidFill>
        </p:spPr>
        <p:txBody>
          <a:bodyPr wrap="square" tIns="120481" bIns="120481">
            <a:noAutofit/>
          </a:bodyPr>
          <a:lstStyle>
            <a:lvl1pPr marL="0" indent="0">
              <a:spcBef>
                <a:spcPts val="1008"/>
              </a:spcBef>
              <a:buClr>
                <a:schemeClr val="tx1"/>
              </a:buClr>
              <a:buFont typeface="Wingdings" pitchFamily="2" charset="2"/>
              <a:buNone/>
              <a:defRPr sz="3300">
                <a:solidFill>
                  <a:schemeClr val="tx1"/>
                </a:solidFill>
              </a:defRPr>
            </a:lvl1pPr>
            <a:lvl2pPr marL="0" indent="0">
              <a:spcBef>
                <a:spcPts val="889"/>
              </a:spcBef>
              <a:buNone/>
              <a:defRPr sz="1600">
                <a:solidFill>
                  <a:schemeClr val="tx1"/>
                </a:solidFill>
              </a:defRPr>
            </a:lvl2pPr>
            <a:lvl3pPr marL="190811" indent="0">
              <a:buNone/>
              <a:tabLst/>
              <a:defRPr sz="1600">
                <a:solidFill>
                  <a:schemeClr val="bg1"/>
                </a:solidFill>
              </a:defRPr>
            </a:lvl3pPr>
            <a:lvl4pPr marL="379007" indent="0">
              <a:buNone/>
              <a:defRPr>
                <a:solidFill>
                  <a:schemeClr val="bg1"/>
                </a:solidFill>
              </a:defRPr>
            </a:lvl4pPr>
            <a:lvl5pPr marL="564590"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6928618" y="1176725"/>
            <a:ext cx="2016956" cy="2644828"/>
          </a:xfrm>
          <a:solidFill>
            <a:schemeClr val="accent2"/>
          </a:solidFill>
        </p:spPr>
        <p:txBody>
          <a:bodyPr wrap="square" tIns="120481" bIns="120481">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811" indent="0">
              <a:buNone/>
              <a:tabLst/>
              <a:defRPr sz="1600">
                <a:solidFill>
                  <a:schemeClr val="bg1"/>
                </a:solidFill>
              </a:defRPr>
            </a:lvl3pPr>
            <a:lvl4pPr marL="379007" indent="0">
              <a:buNone/>
              <a:defRPr>
                <a:solidFill>
                  <a:schemeClr val="bg1"/>
                </a:solidFill>
              </a:defRPr>
            </a:lvl4pPr>
            <a:lvl5pPr marL="564590"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4905825" y="3867937"/>
            <a:ext cx="1983340" cy="2689656"/>
          </a:xfrm>
          <a:solidFill>
            <a:schemeClr val="accent1"/>
          </a:solidFill>
        </p:spPr>
        <p:txBody>
          <a:bodyPr wrap="square" tIns="120481" bIns="120481">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811" indent="0">
              <a:buNone/>
              <a:tabLst/>
              <a:defRPr sz="1600">
                <a:solidFill>
                  <a:schemeClr val="bg1"/>
                </a:solidFill>
              </a:defRPr>
            </a:lvl3pPr>
            <a:lvl4pPr marL="379007" indent="0">
              <a:buNone/>
              <a:defRPr>
                <a:solidFill>
                  <a:schemeClr val="bg1"/>
                </a:solidFill>
              </a:defRPr>
            </a:lvl4pPr>
            <a:lvl5pPr marL="564590"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6928618" y="3867937"/>
            <a:ext cx="2016956" cy="2689656"/>
          </a:xfrm>
          <a:solidFill>
            <a:schemeClr val="accent5"/>
          </a:solidFill>
        </p:spPr>
        <p:txBody>
          <a:bodyPr wrap="square" tIns="120481" bIns="120481">
            <a:noAutofit/>
          </a:bodyPr>
          <a:lstStyle>
            <a:lvl1pPr marL="0" indent="0">
              <a:spcBef>
                <a:spcPts val="1008"/>
              </a:spcBef>
              <a:buClr>
                <a:schemeClr val="tx1"/>
              </a:buClr>
              <a:buFont typeface="Wingdings" pitchFamily="2" charset="2"/>
              <a:buNone/>
              <a:defRPr sz="3300">
                <a:solidFill>
                  <a:schemeClr val="bg1"/>
                </a:solidFill>
              </a:defRPr>
            </a:lvl1pPr>
            <a:lvl2pPr marL="0" indent="0">
              <a:spcBef>
                <a:spcPts val="889"/>
              </a:spcBef>
              <a:buNone/>
              <a:defRPr sz="1600">
                <a:solidFill>
                  <a:schemeClr val="bg1"/>
                </a:solidFill>
              </a:defRPr>
            </a:lvl2pPr>
            <a:lvl3pPr marL="190811" indent="0">
              <a:buNone/>
              <a:tabLst/>
              <a:defRPr sz="1600">
                <a:solidFill>
                  <a:schemeClr val="bg1"/>
                </a:solidFill>
              </a:defRPr>
            </a:lvl3pPr>
            <a:lvl4pPr marL="379007" indent="0">
              <a:buNone/>
              <a:defRPr>
                <a:solidFill>
                  <a:schemeClr val="bg1"/>
                </a:solidFill>
              </a:defRPr>
            </a:lvl4pPr>
            <a:lvl5pPr marL="564590"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626688448"/>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183"/>
            <a:ext cx="8740142" cy="1796217"/>
          </a:xfrm>
          <a:noFill/>
        </p:spPr>
        <p:txBody>
          <a:bodyPr tIns="75279" bIns="75279"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999048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5_Demo">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201931" y="4105092"/>
            <a:ext cx="8740142" cy="761426"/>
          </a:xfrm>
        </p:spPr>
        <p:txBody>
          <a:bodyPr/>
          <a:lstStyle>
            <a:lvl1pPr marL="0" indent="0">
              <a:buNone/>
              <a:defRPr sz="4400" baseline="0"/>
            </a:lvl1pPr>
          </a:lstStyle>
          <a:p>
            <a:pPr lvl="0"/>
            <a:r>
              <a:rPr lang="es-ES" dirty="0" smtClean="0"/>
              <a:t>Demo </a:t>
            </a:r>
            <a:r>
              <a:rPr lang="es-ES" dirty="0" err="1" smtClean="0"/>
              <a:t>title</a:t>
            </a:r>
            <a:endParaRPr lang="es-ES" dirty="0"/>
          </a:p>
        </p:txBody>
      </p:sp>
      <p:sp>
        <p:nvSpPr>
          <p:cNvPr id="11" name="TextBox 10"/>
          <p:cNvSpPr txBox="1"/>
          <p:nvPr userDrawn="1"/>
        </p:nvSpPr>
        <p:spPr>
          <a:xfrm>
            <a:off x="201931" y="2037618"/>
            <a:ext cx="8740142" cy="1060462"/>
          </a:xfrm>
          <a:prstGeom prst="rect">
            <a:avLst/>
          </a:prstGeom>
          <a:noFill/>
        </p:spPr>
        <p:txBody>
          <a:bodyPr wrap="square" lIns="150602" tIns="120481" rIns="150602" bIns="120481" rtlCol="0">
            <a:spAutoFit/>
          </a:bodyPr>
          <a:lstStyle/>
          <a:p>
            <a:pPr defTabSz="767887" fontAlgn="auto">
              <a:lnSpc>
                <a:spcPct val="90000"/>
              </a:lnSpc>
              <a:spcBef>
                <a:spcPts val="0"/>
              </a:spcBef>
              <a:spcAft>
                <a:spcPts val="0"/>
              </a:spcAft>
            </a:pPr>
            <a:r>
              <a:rPr lang="es-ES" sz="5900" dirty="0" smtClean="0">
                <a:gradFill>
                  <a:gsLst>
                    <a:gs pos="2917">
                      <a:srgbClr val="FFFFFF"/>
                    </a:gs>
                    <a:gs pos="30000">
                      <a:srgbClr val="FFFFFF"/>
                    </a:gs>
                  </a:gsLst>
                  <a:lin ang="5400000" scaled="0"/>
                </a:gradFill>
                <a:latin typeface="Segoe UI Light"/>
              </a:rPr>
              <a:t>Demo</a:t>
            </a:r>
          </a:p>
        </p:txBody>
      </p:sp>
    </p:spTree>
    <p:extLst>
      <p:ext uri="{BB962C8B-B14F-4D97-AF65-F5344CB8AC3E}">
        <p14:creationId xmlns:p14="http://schemas.microsoft.com/office/powerpoint/2010/main" val="41428203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183"/>
            <a:ext cx="8740142" cy="1796217"/>
          </a:xfrm>
          <a:noFill/>
        </p:spPr>
        <p:txBody>
          <a:bodyPr tIns="75279" bIns="75279" anchor="t" anchorCtr="0"/>
          <a:lstStyle>
            <a:lvl1pPr>
              <a:defRPr sz="7200" spc="-82"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462206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183"/>
            <a:ext cx="8740142" cy="1796217"/>
          </a:xfrm>
          <a:noFill/>
        </p:spPr>
        <p:txBody>
          <a:bodyPr tIns="75279" bIns="75279" anchor="t" anchorCtr="0"/>
          <a:lstStyle>
            <a:lvl1pPr>
              <a:defRPr sz="7200" spc="-82"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11698186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9259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0488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rPr>
              <a:t>2/24/2009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091AEBB-7DB6-4D8B-988E-663D7C87798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02188873"/>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2851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3397951"/>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397" tIns="38397" rIns="38397" bIns="38397" numCol="1" spcCol="0" rtlCol="0" fromWordArt="0" anchor="ctr" anchorCtr="0" forceAA="0" compatLnSpc="1">
            <a:prstTxWarp prst="textNoShape">
              <a:avLst/>
            </a:prstTxWarp>
            <a:noAutofit/>
          </a:bodyPr>
          <a:lstStyle/>
          <a:p>
            <a:pPr algn="ctr" defTabSz="767666"/>
            <a:endParaRPr lang="en-US" sz="15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6" y="1197325"/>
            <a:ext cx="8740141" cy="1643206"/>
          </a:xfrm>
        </p:spPr>
        <p:txBody>
          <a:bodyPr/>
          <a:lstStyle>
            <a:lvl1pPr marL="0" indent="0">
              <a:buNone/>
              <a:defRPr sz="2700">
                <a:gradFill>
                  <a:gsLst>
                    <a:gs pos="1250">
                      <a:srgbClr val="000000"/>
                    </a:gs>
                    <a:gs pos="100000">
                      <a:srgbClr val="000000"/>
                    </a:gs>
                  </a:gsLst>
                  <a:lin ang="5400000" scaled="0"/>
                </a:gradFill>
                <a:latin typeface="Segoe UI" pitchFamily="34" charset="0"/>
                <a:cs typeface="Segoe UI" pitchFamily="34" charset="0"/>
              </a:defRPr>
            </a:lvl1pPr>
            <a:lvl2pPr marL="285302" indent="0">
              <a:buNone/>
              <a:defRPr>
                <a:gradFill>
                  <a:gsLst>
                    <a:gs pos="1250">
                      <a:srgbClr val="000000"/>
                    </a:gs>
                    <a:gs pos="100000">
                      <a:srgbClr val="000000"/>
                    </a:gs>
                  </a:gsLst>
                  <a:lin ang="5400000" scaled="0"/>
                </a:gradFill>
                <a:latin typeface="Segoe UI" pitchFamily="34" charset="0"/>
                <a:cs typeface="Segoe UI" pitchFamily="34" charset="0"/>
              </a:defRPr>
            </a:lvl2pPr>
            <a:lvl3pPr marL="481283" indent="0">
              <a:buNone/>
              <a:defRPr>
                <a:gradFill>
                  <a:gsLst>
                    <a:gs pos="1250">
                      <a:srgbClr val="000000"/>
                    </a:gs>
                    <a:gs pos="100000">
                      <a:srgbClr val="000000"/>
                    </a:gs>
                  </a:gsLst>
                  <a:lin ang="5400000" scaled="0"/>
                </a:gradFill>
                <a:latin typeface="Segoe UI" pitchFamily="34" charset="0"/>
                <a:cs typeface="Segoe UI" pitchFamily="34" charset="0"/>
              </a:defRPr>
            </a:lvl3pPr>
            <a:lvl4pPr marL="670596" indent="0">
              <a:buNone/>
              <a:defRPr>
                <a:gradFill>
                  <a:gsLst>
                    <a:gs pos="1250">
                      <a:srgbClr val="000000"/>
                    </a:gs>
                    <a:gs pos="100000">
                      <a:srgbClr val="000000"/>
                    </a:gs>
                  </a:gsLst>
                  <a:lin ang="5400000" scaled="0"/>
                </a:gradFill>
                <a:latin typeface="Segoe UI" pitchFamily="34" charset="0"/>
                <a:cs typeface="Segoe UI" pitchFamily="34" charset="0"/>
              </a:defRPr>
            </a:lvl4pPr>
            <a:lvl5pPr marL="86524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55432336"/>
      </p:ext>
    </p:extLst>
  </p:cSld>
  <p:clrMapOvr>
    <a:masterClrMapping/>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1189178"/>
            <a:ext cx="8740142" cy="2006382"/>
          </a:xfrm>
          <a:prstGeom prst="rect">
            <a:avLst/>
          </a:prstGeom>
        </p:spPr>
        <p:txBody>
          <a:bodyPr/>
          <a:lstStyle>
            <a:lvl1pPr marL="239167" indent="-239167">
              <a:buClr>
                <a:schemeClr val="tx1"/>
              </a:buClr>
              <a:buSzPct val="90000"/>
              <a:buFont typeface="Arial" pitchFamily="34" charset="0"/>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70493" indent="-231325">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09659" indent="-239167">
              <a:buClr>
                <a:schemeClr val="tx1"/>
              </a:buClr>
              <a:buSzPct val="90000"/>
              <a:buFont typeface="Arial" pitchFamily="34" charset="0"/>
              <a:buChar char="•"/>
              <a:defRPr sz="23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7855" indent="-1881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86053" indent="-188197">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238884"/>
            <a:ext cx="9144001" cy="619125"/>
          </a:xfrm>
          <a:prstGeom prst="rect">
            <a:avLst/>
          </a:prstGeom>
          <a:solidFill>
            <a:srgbClr val="FFFF99"/>
          </a:solidFill>
        </p:spPr>
        <p:txBody>
          <a:bodyPr wrap="square" lIns="127982" tIns="63990" rIns="127982" bIns="6399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551176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7518" cy="6858000"/>
          </a:xfrm>
          <a:prstGeom prst="rect">
            <a:avLst/>
          </a:prstGeom>
        </p:spPr>
      </p:pic>
      <p:sp>
        <p:nvSpPr>
          <p:cNvPr id="2" name="Title 1"/>
          <p:cNvSpPr>
            <a:spLocks noGrp="1"/>
          </p:cNvSpPr>
          <p:nvPr>
            <p:ph type="title" hasCustomPrompt="1"/>
          </p:nvPr>
        </p:nvSpPr>
        <p:spPr>
          <a:xfrm>
            <a:off x="201929" y="268966"/>
            <a:ext cx="3489822" cy="1445800"/>
          </a:xfrm>
          <a:noFill/>
        </p:spPr>
        <p:txBody>
          <a:bodyPr tIns="75279" bIns="75279" anchor="t" anchorCtr="0"/>
          <a:lstStyle>
            <a:lvl1pPr>
              <a:defRPr sz="7200" spc="-82" baseline="0">
                <a:gradFill>
                  <a:gsLst>
                    <a:gs pos="100000">
                      <a:schemeClr val="tx1"/>
                    </a:gs>
                    <a:gs pos="0">
                      <a:schemeClr val="tx1"/>
                    </a:gs>
                  </a:gsLst>
                  <a:lin ang="5400000" scaled="0"/>
                </a:gradFill>
              </a:defRPr>
            </a:lvl1pPr>
          </a:lstStyle>
          <a:p>
            <a:r>
              <a:rPr lang="en-US" dirty="0" smtClean="0"/>
              <a:t>Demo</a:t>
            </a:r>
            <a:br>
              <a:rPr lang="en-US" dirty="0" smtClean="0"/>
            </a:br>
            <a:endParaRPr lang="en-US" dirty="0"/>
          </a:p>
        </p:txBody>
      </p:sp>
      <p:sp>
        <p:nvSpPr>
          <p:cNvPr id="8" name="Text Placeholder 8"/>
          <p:cNvSpPr>
            <a:spLocks noGrp="1"/>
          </p:cNvSpPr>
          <p:nvPr>
            <p:ph type="body" sz="quarter" idx="10" hasCustomPrompt="1"/>
          </p:nvPr>
        </p:nvSpPr>
        <p:spPr>
          <a:xfrm>
            <a:off x="201929" y="3182426"/>
            <a:ext cx="4119186" cy="609076"/>
          </a:xfrm>
        </p:spPr>
        <p:txBody>
          <a:bodyPr/>
          <a:lstStyle>
            <a:lvl1pPr marL="0" indent="0">
              <a:buNone/>
              <a:defRPr sz="3300" baseline="0"/>
            </a:lvl1pPr>
          </a:lstStyle>
          <a:p>
            <a:pPr lvl="0"/>
            <a:r>
              <a:rPr lang="es-ES" dirty="0" smtClean="0"/>
              <a:t>Demo </a:t>
            </a:r>
            <a:r>
              <a:rPr lang="es-ES" dirty="0" err="1" smtClean="0"/>
              <a:t>title</a:t>
            </a:r>
            <a:endParaRPr lang="es-ES" dirty="0"/>
          </a:p>
        </p:txBody>
      </p:sp>
    </p:spTree>
    <p:extLst>
      <p:ext uri="{BB962C8B-B14F-4D97-AF65-F5344CB8AC3E}">
        <p14:creationId xmlns:p14="http://schemas.microsoft.com/office/powerpoint/2010/main" val="29971712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4506" y="319930"/>
            <a:ext cx="7494743" cy="345180"/>
          </a:xfrm>
        </p:spPr>
        <p:txBody>
          <a:bodyPr/>
          <a:lstStyle>
            <a:lvl1pPr>
              <a:defRPr sz="2500">
                <a:latin typeface="Century Gothic"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97876310"/>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62"/>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6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rPr>
              <a:t>2/24/2009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9E4BBDF-137C-4F18-A804-F41F4B8D1C0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929446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73" y="2234114"/>
            <a:ext cx="6281777"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74" y="4612352"/>
            <a:ext cx="4091815" cy="1144929"/>
          </a:xfrm>
        </p:spPr>
        <p:txBody>
          <a:bodyPr/>
          <a:lstStyle>
            <a:lvl1pPr marL="0" indent="0">
              <a:buFont typeface="Arial" pitchFamily="34" charset="0"/>
              <a:buNone/>
              <a:defRPr sz="2400">
                <a:solidFill>
                  <a:schemeClr val="bg1">
                    <a:alpha val="98000"/>
                  </a:schemeClr>
                </a:solidFill>
                <a:latin typeface="+mj-lt"/>
              </a:defRPr>
            </a:lvl1pPr>
            <a:lvl2pPr marL="458807" indent="0">
              <a:buFont typeface="Arial" pitchFamily="34" charset="0"/>
              <a:buNone/>
              <a:defRPr/>
            </a:lvl2pPr>
            <a:lvl3pPr marL="852752" indent="0">
              <a:buFont typeface="Arial" pitchFamily="34" charset="0"/>
              <a:buNone/>
              <a:defRPr/>
            </a:lvl3pPr>
            <a:lvl4pPr marL="1254613" indent="0">
              <a:buFont typeface="Arial" pitchFamily="34" charset="0"/>
              <a:buNone/>
              <a:defRPr/>
            </a:lvl4pPr>
            <a:lvl5pPr marL="159951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9" y="228600"/>
            <a:ext cx="1873858" cy="290338"/>
          </a:xfrm>
          <a:prstGeom prst="rect">
            <a:avLst/>
          </a:prstGeom>
        </p:spPr>
      </p:pic>
    </p:spTree>
    <p:extLst>
      <p:ext uri="{BB962C8B-B14F-4D97-AF65-F5344CB8AC3E}">
        <p14:creationId xmlns:p14="http://schemas.microsoft.com/office/powerpoint/2010/main" val="182681446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9" y="228611"/>
            <a:ext cx="8363938"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9" y="1447800"/>
            <a:ext cx="8363938"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4613" indent="-4018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599512" indent="-3448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4924" indent="-33540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40" y="6372589"/>
            <a:ext cx="1261769" cy="195501"/>
          </a:xfrm>
          <a:prstGeom prst="rect">
            <a:avLst/>
          </a:prstGeom>
        </p:spPr>
      </p:pic>
    </p:spTree>
    <p:extLst>
      <p:ext uri="{BB962C8B-B14F-4D97-AF65-F5344CB8AC3E}">
        <p14:creationId xmlns:p14="http://schemas.microsoft.com/office/powerpoint/2010/main" val="361641332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9" y="228611"/>
            <a:ext cx="8363938" cy="747897"/>
          </a:xfrm>
        </p:spPr>
        <p:txBody>
          <a:bodyPr/>
          <a:lstStyle>
            <a:lvl1pPr algn="l" defTabSz="91125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9" y="1447846"/>
            <a:ext cx="8363938"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6636" indent="-34173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1730" indent="-341730">
              <a:spcBef>
                <a:spcPts val="0"/>
              </a:spcBef>
              <a:spcAft>
                <a:spcPts val="400"/>
              </a:spcAft>
              <a:buFont typeface="Arial" pitchFamily="34" charset="0"/>
              <a:buChar char="•"/>
              <a:defRPr/>
            </a:lvl5pPr>
            <a:lvl6pPr marL="1029955" indent="-341730">
              <a:buFont typeface="Arial" pitchFamily="34" charset="0"/>
              <a:buChar char="•"/>
              <a:defRPr sz="2400">
                <a:gradFill>
                  <a:gsLst>
                    <a:gs pos="0">
                      <a:srgbClr val="595959"/>
                    </a:gs>
                    <a:gs pos="86000">
                      <a:srgbClr val="595959"/>
                    </a:gs>
                  </a:gsLst>
                  <a:lin ang="5400000" scaled="0"/>
                </a:gradFill>
              </a:defRPr>
            </a:lvl6pPr>
            <a:lvl7pPr marL="1251456" indent="-224658">
              <a:defRPr>
                <a:gradFill>
                  <a:gsLst>
                    <a:gs pos="0">
                      <a:srgbClr val="595959"/>
                    </a:gs>
                    <a:gs pos="86000">
                      <a:srgbClr val="595959"/>
                    </a:gs>
                  </a:gsLst>
                  <a:lin ang="5400000" scaled="0"/>
                </a:gradFill>
              </a:defRPr>
            </a:lvl7pPr>
            <a:lvl8pPr marL="1482435" indent="-230990">
              <a:defRPr>
                <a:gradFill>
                  <a:gsLst>
                    <a:gs pos="0">
                      <a:srgbClr val="595959"/>
                    </a:gs>
                    <a:gs pos="86000">
                      <a:srgbClr val="595959"/>
                    </a:gs>
                  </a:gsLst>
                  <a:lin ang="5400000" scaled="0"/>
                </a:gradFill>
              </a:defRPr>
            </a:lvl8pPr>
          </a:lstStyle>
          <a:p>
            <a:pPr marL="344894" lvl="0" indent="-344894" algn="l" defTabSz="911253" rtl="0" eaLnBrk="1" latinLnBrk="0" hangingPunct="1">
              <a:lnSpc>
                <a:spcPct val="90000"/>
              </a:lnSpc>
              <a:spcBef>
                <a:spcPct val="20000"/>
              </a:spcBef>
              <a:buSzPct val="90000"/>
              <a:buFont typeface="Arial" pitchFamily="34" charset="0"/>
              <a:buChar char="•"/>
            </a:pPr>
            <a:r>
              <a:rPr lang="en-US" smtClean="0"/>
              <a:t>Click to edit Master text styles</a:t>
            </a:r>
          </a:p>
          <a:p>
            <a:pPr marL="344894" lvl="1" indent="-344894" algn="l" defTabSz="911253" rtl="0" eaLnBrk="1" latinLnBrk="0" hangingPunct="1">
              <a:lnSpc>
                <a:spcPct val="90000"/>
              </a:lnSpc>
              <a:spcBef>
                <a:spcPct val="20000"/>
              </a:spcBef>
              <a:buSzPct val="90000"/>
              <a:buFont typeface="Arial" pitchFamily="34" charset="0"/>
              <a:buChar char="•"/>
            </a:pPr>
            <a:r>
              <a:rPr lang="en-US" smtClean="0"/>
              <a:t>Second level</a:t>
            </a:r>
          </a:p>
          <a:p>
            <a:pPr marL="344894" lvl="2" indent="-344894" algn="l" defTabSz="911253" rtl="0" eaLnBrk="1" latinLnBrk="0" hangingPunct="1">
              <a:lnSpc>
                <a:spcPct val="90000"/>
              </a:lnSpc>
              <a:spcBef>
                <a:spcPct val="20000"/>
              </a:spcBef>
              <a:buSzPct val="90000"/>
              <a:buFont typeface="Arial" pitchFamily="34" charset="0"/>
              <a:buChar char="•"/>
            </a:pPr>
            <a:r>
              <a:rPr lang="en-US" smtClean="0"/>
              <a:t>Third level</a:t>
            </a:r>
          </a:p>
          <a:p>
            <a:pPr marL="344894" lvl="3" indent="-344894" algn="l" defTabSz="911253" rtl="0" eaLnBrk="1" latinLnBrk="0" hangingPunct="1">
              <a:lnSpc>
                <a:spcPct val="90000"/>
              </a:lnSpc>
              <a:spcBef>
                <a:spcPct val="20000"/>
              </a:spcBef>
              <a:buSzPct val="90000"/>
              <a:buFont typeface="Arial" pitchFamily="34" charset="0"/>
              <a:buChar char="•"/>
            </a:pPr>
            <a:r>
              <a:rPr lang="en-US" smtClean="0"/>
              <a:t>Fourth level</a:t>
            </a:r>
          </a:p>
          <a:p>
            <a:pPr marL="344894" lvl="4" indent="-344894" algn="l" defTabSz="91125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40" y="6372589"/>
            <a:ext cx="1261769" cy="195501"/>
          </a:xfrm>
          <a:prstGeom prst="rect">
            <a:avLst/>
          </a:prstGeom>
        </p:spPr>
      </p:pic>
    </p:spTree>
    <p:extLst>
      <p:ext uri="{BB962C8B-B14F-4D97-AF65-F5344CB8AC3E}">
        <p14:creationId xmlns:p14="http://schemas.microsoft.com/office/powerpoint/2010/main" val="40801488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9" y="228611"/>
            <a:ext cx="8363938"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2443746"/>
          </a:xfrm>
        </p:spPr>
        <p:txBody>
          <a:bodyPr/>
          <a:lstStyle>
            <a:lvl1pPr marL="340150" indent="-340150">
              <a:lnSpc>
                <a:spcPct val="90000"/>
              </a:lnSpc>
              <a:buSzPct val="80000"/>
              <a:buFont typeface="Arial" pitchFamily="34" charset="0"/>
              <a:buChar char="•"/>
              <a:defRPr sz="3200"/>
            </a:lvl1pPr>
            <a:lvl2pPr marL="624935" indent="-284779">
              <a:lnSpc>
                <a:spcPct val="90000"/>
              </a:lnSpc>
              <a:buSzPct val="80000"/>
              <a:buFont typeface="Arial" pitchFamily="34" charset="0"/>
              <a:buChar char="•"/>
              <a:defRPr sz="2800"/>
            </a:lvl2pPr>
            <a:lvl3pPr marL="911294" indent="-286361">
              <a:lnSpc>
                <a:spcPct val="90000"/>
              </a:lnSpc>
              <a:buSzPct val="80000"/>
              <a:buFont typeface="Arial" pitchFamily="34" charset="0"/>
              <a:buChar char="•"/>
              <a:defRPr sz="2400"/>
            </a:lvl3pPr>
            <a:lvl4pPr marL="1707089" indent="-224658">
              <a:lnSpc>
                <a:spcPct val="90000"/>
              </a:lnSpc>
              <a:buSzPct val="80000"/>
              <a:buFont typeface="Arial" pitchFamily="34" charset="0"/>
              <a:buChar char="•"/>
              <a:defRPr sz="2000"/>
            </a:lvl4pPr>
            <a:lvl5pPr marL="1938087" indent="-230990">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0"/>
            <a:ext cx="4115872" cy="2443746"/>
          </a:xfrm>
        </p:spPr>
        <p:txBody>
          <a:bodyPr/>
          <a:lstStyle>
            <a:lvl1pPr marL="455646" indent="-45564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5816" indent="-45564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6666" indent="-34173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4171" indent="-34173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48830" indent="-34173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0150" lvl="0" indent="-340150" algn="l" defTabSz="911253" rtl="0" eaLnBrk="1" latinLnBrk="0" hangingPunct="1">
              <a:lnSpc>
                <a:spcPct val="90000"/>
              </a:lnSpc>
              <a:spcBef>
                <a:spcPct val="20000"/>
              </a:spcBef>
              <a:buSzPct val="80000"/>
              <a:buFont typeface="Arial" pitchFamily="34" charset="0"/>
              <a:buChar char="•"/>
            </a:pPr>
            <a:r>
              <a:rPr lang="en-US" smtClean="0"/>
              <a:t>Click to edit Master text styles</a:t>
            </a:r>
          </a:p>
          <a:p>
            <a:pPr marL="340150" lvl="1" indent="-340150" algn="l" defTabSz="911253" rtl="0" eaLnBrk="1" latinLnBrk="0" hangingPunct="1">
              <a:lnSpc>
                <a:spcPct val="90000"/>
              </a:lnSpc>
              <a:spcBef>
                <a:spcPct val="20000"/>
              </a:spcBef>
              <a:buSzPct val="80000"/>
              <a:buFont typeface="Arial" pitchFamily="34" charset="0"/>
              <a:buChar char="•"/>
            </a:pPr>
            <a:r>
              <a:rPr lang="en-US" smtClean="0"/>
              <a:t>Second level</a:t>
            </a:r>
          </a:p>
          <a:p>
            <a:pPr marL="340150" lvl="2" indent="-340150" algn="l" defTabSz="911253" rtl="0" eaLnBrk="1" latinLnBrk="0" hangingPunct="1">
              <a:lnSpc>
                <a:spcPct val="90000"/>
              </a:lnSpc>
              <a:spcBef>
                <a:spcPct val="20000"/>
              </a:spcBef>
              <a:buSzPct val="80000"/>
              <a:buFont typeface="Arial" pitchFamily="34" charset="0"/>
              <a:buChar char="•"/>
            </a:pPr>
            <a:r>
              <a:rPr lang="en-US" smtClean="0"/>
              <a:t>Third level</a:t>
            </a:r>
          </a:p>
          <a:p>
            <a:pPr marL="340150" lvl="3" indent="-340150" algn="l" defTabSz="911253" rtl="0" eaLnBrk="1" latinLnBrk="0" hangingPunct="1">
              <a:lnSpc>
                <a:spcPct val="90000"/>
              </a:lnSpc>
              <a:spcBef>
                <a:spcPct val="20000"/>
              </a:spcBef>
              <a:buSzPct val="80000"/>
              <a:buFont typeface="Arial" pitchFamily="34" charset="0"/>
              <a:buChar char="•"/>
            </a:pPr>
            <a:r>
              <a:rPr lang="en-US" smtClean="0"/>
              <a:t>Fourth level</a:t>
            </a:r>
          </a:p>
          <a:p>
            <a:pPr marL="340150" lvl="4" indent="-340150" algn="l" defTabSz="91125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40" y="6372589"/>
            <a:ext cx="1261769" cy="195501"/>
          </a:xfrm>
          <a:prstGeom prst="rect">
            <a:avLst/>
          </a:prstGeom>
        </p:spPr>
      </p:pic>
    </p:spTree>
    <p:extLst>
      <p:ext uri="{BB962C8B-B14F-4D97-AF65-F5344CB8AC3E}">
        <p14:creationId xmlns:p14="http://schemas.microsoft.com/office/powerpoint/2010/main" val="296601036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5646" indent="0">
              <a:buNone/>
              <a:defRPr sz="2000" b="1"/>
            </a:lvl2pPr>
            <a:lvl3pPr marL="911294" indent="0">
              <a:buNone/>
              <a:defRPr sz="1800" b="1"/>
            </a:lvl3pPr>
            <a:lvl4pPr marL="1366949" indent="0">
              <a:buNone/>
              <a:defRPr sz="1600" b="1"/>
            </a:lvl4pPr>
            <a:lvl5pPr marL="1822589" indent="0">
              <a:buNone/>
              <a:defRPr sz="1600" b="1"/>
            </a:lvl5pPr>
            <a:lvl6pPr marL="2278233" indent="0">
              <a:buNone/>
              <a:defRPr sz="1600" b="1"/>
            </a:lvl6pPr>
            <a:lvl7pPr marL="2733885" indent="0">
              <a:buNone/>
              <a:defRPr sz="1600" b="1"/>
            </a:lvl7pPr>
            <a:lvl8pPr marL="3189531" indent="0">
              <a:buNone/>
              <a:defRPr sz="1600" b="1"/>
            </a:lvl8pPr>
            <a:lvl9pPr marL="364518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61" y="1535113"/>
            <a:ext cx="4041775" cy="639762"/>
          </a:xfrm>
        </p:spPr>
        <p:txBody>
          <a:bodyPr anchor="b"/>
          <a:lstStyle>
            <a:lvl1pPr marL="0" indent="0">
              <a:buNone/>
              <a:defRPr sz="2400" b="1"/>
            </a:lvl1pPr>
            <a:lvl2pPr marL="455646" indent="0">
              <a:buNone/>
              <a:defRPr sz="2000" b="1"/>
            </a:lvl2pPr>
            <a:lvl3pPr marL="911294" indent="0">
              <a:buNone/>
              <a:defRPr sz="1800" b="1"/>
            </a:lvl3pPr>
            <a:lvl4pPr marL="1366949" indent="0">
              <a:buNone/>
              <a:defRPr sz="1600" b="1"/>
            </a:lvl4pPr>
            <a:lvl5pPr marL="1822589" indent="0">
              <a:buNone/>
              <a:defRPr sz="1600" b="1"/>
            </a:lvl5pPr>
            <a:lvl6pPr marL="2278233" indent="0">
              <a:buNone/>
              <a:defRPr sz="1600" b="1"/>
            </a:lvl6pPr>
            <a:lvl7pPr marL="2733885" indent="0">
              <a:buNone/>
              <a:defRPr sz="1600" b="1"/>
            </a:lvl7pPr>
            <a:lvl8pPr marL="3189531" indent="0">
              <a:buNone/>
              <a:defRPr sz="1600" b="1"/>
            </a:lvl8pPr>
            <a:lvl9pPr marL="364518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6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a:t>2/24/2009</a:t>
            </a:r>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51A563E-B1C4-48E7-ACA2-6E94682780EE}" type="slidenum">
              <a:rPr lang="en-US"/>
              <a:pPr>
                <a:defRPr/>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9" y="228611"/>
            <a:ext cx="8363938"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04654"/>
            <a:ext cx="4115872" cy="886397"/>
          </a:xfrm>
        </p:spPr>
        <p:txBody>
          <a:bodyPr anchor="b"/>
          <a:lstStyle>
            <a:lvl1pPr marL="0" indent="0">
              <a:lnSpc>
                <a:spcPct val="90000"/>
              </a:lnSpc>
              <a:spcBef>
                <a:spcPts val="0"/>
              </a:spcBef>
              <a:buNone/>
              <a:defRPr sz="3200" b="0">
                <a:latin typeface="Segoe UI Light" pitchFamily="34" charset="0"/>
              </a:defRPr>
            </a:lvl1pPr>
            <a:lvl2pPr marL="455632" indent="0">
              <a:buNone/>
              <a:defRPr sz="2000" b="1"/>
            </a:lvl2pPr>
            <a:lvl3pPr marL="911253" indent="0">
              <a:buNone/>
              <a:defRPr sz="1800" b="1"/>
            </a:lvl3pPr>
            <a:lvl4pPr marL="1366893" indent="0">
              <a:buNone/>
              <a:defRPr sz="1600" b="1"/>
            </a:lvl4pPr>
            <a:lvl5pPr marL="1822515" indent="0">
              <a:buNone/>
              <a:defRPr sz="1600" b="1"/>
            </a:lvl5pPr>
            <a:lvl6pPr marL="2278144" indent="0">
              <a:buNone/>
              <a:defRPr sz="1600" b="1"/>
            </a:lvl6pPr>
            <a:lvl7pPr marL="2733775" indent="0">
              <a:buNone/>
              <a:defRPr sz="1600" b="1"/>
            </a:lvl7pPr>
            <a:lvl8pPr marL="3189402" indent="0">
              <a:buNone/>
              <a:defRPr sz="1600" b="1"/>
            </a:lvl8pPr>
            <a:lvl9pPr marL="364503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266796"/>
            <a:ext cx="4114800" cy="2332946"/>
          </a:xfrm>
        </p:spPr>
        <p:txBody>
          <a:bodyPr/>
          <a:lstStyle>
            <a:lvl1pPr marL="401875" indent="-401875">
              <a:buSzPct val="80000"/>
              <a:buFont typeface="Arial" pitchFamily="34" charset="0"/>
              <a:buChar char="•"/>
              <a:defRPr sz="2800"/>
            </a:lvl1pPr>
            <a:lvl2pPr marL="742010" indent="-321171">
              <a:buSzPct val="80000"/>
              <a:buFont typeface="Arial" pitchFamily="34" charset="0"/>
              <a:buChar char="•"/>
              <a:defRPr sz="2800"/>
            </a:lvl2pPr>
            <a:lvl3pPr marL="1023626" indent="-281615" defTabSz="1026792">
              <a:buSzPct val="80000"/>
              <a:buFont typeface="Arial" pitchFamily="34" charset="0"/>
              <a:buChar char="•"/>
              <a:defRPr sz="2400"/>
            </a:lvl3pPr>
            <a:lvl4pPr marL="1313147" indent="-286361">
              <a:buSzPct val="80000"/>
              <a:buFont typeface="Arial" pitchFamily="34" charset="0"/>
              <a:buChar char="•"/>
              <a:defRPr sz="2000"/>
            </a:lvl4pPr>
            <a:lvl5pPr marL="1536233" indent="-22308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004654"/>
            <a:ext cx="4115872" cy="886397"/>
          </a:xfrm>
        </p:spPr>
        <p:txBody>
          <a:bodyPr anchor="b"/>
          <a:lstStyle>
            <a:lvl1pPr marL="0" indent="0">
              <a:lnSpc>
                <a:spcPct val="90000"/>
              </a:lnSpc>
              <a:spcBef>
                <a:spcPts val="0"/>
              </a:spcBef>
              <a:buNone/>
              <a:defRPr sz="3200" b="0">
                <a:latin typeface="Segoe UI Light" pitchFamily="34" charset="0"/>
              </a:defRPr>
            </a:lvl1pPr>
            <a:lvl2pPr marL="455632" indent="0">
              <a:buNone/>
              <a:defRPr sz="2000" b="1"/>
            </a:lvl2pPr>
            <a:lvl3pPr marL="911253" indent="0">
              <a:buNone/>
              <a:defRPr sz="1800" b="1"/>
            </a:lvl3pPr>
            <a:lvl4pPr marL="1366893" indent="0">
              <a:buNone/>
              <a:defRPr sz="1600" b="1"/>
            </a:lvl4pPr>
            <a:lvl5pPr marL="1822515" indent="0">
              <a:buNone/>
              <a:defRPr sz="1600" b="1"/>
            </a:lvl5pPr>
            <a:lvl6pPr marL="2278144" indent="0">
              <a:buNone/>
              <a:defRPr sz="1600" b="1"/>
            </a:lvl6pPr>
            <a:lvl7pPr marL="2733775" indent="0">
              <a:buNone/>
              <a:defRPr sz="1600" b="1"/>
            </a:lvl7pPr>
            <a:lvl8pPr marL="3189402" indent="0">
              <a:buNone/>
              <a:defRPr sz="1600" b="1"/>
            </a:lvl8pPr>
            <a:lvl9pPr marL="364503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2" y="2266796"/>
            <a:ext cx="4115872" cy="2332946"/>
          </a:xfrm>
        </p:spPr>
        <p:txBody>
          <a:bodyPr/>
          <a:lstStyle>
            <a:lvl1pPr marL="295314" indent="-29531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5646" indent="-45564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2579" indent="-34173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68527" indent="-34173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3742" indent="-34173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68527" indent="-341730">
              <a:defRPr sz="1600"/>
            </a:lvl6pPr>
            <a:lvl7pPr marL="1597930" indent="-284779">
              <a:defRPr sz="1600"/>
            </a:lvl7pPr>
            <a:lvl8pPr>
              <a:defRPr sz="1600"/>
            </a:lvl8pPr>
            <a:lvl9pPr>
              <a:defRPr sz="1600"/>
            </a:lvl9pPr>
          </a:lstStyle>
          <a:p>
            <a:pPr marL="401875" lvl="0" indent="-401875" algn="l" defTabSz="911253" rtl="0" eaLnBrk="1" latinLnBrk="0" hangingPunct="1">
              <a:lnSpc>
                <a:spcPct val="90000"/>
              </a:lnSpc>
              <a:spcBef>
                <a:spcPct val="20000"/>
              </a:spcBef>
              <a:buSzPct val="80000"/>
            </a:pPr>
            <a:r>
              <a:rPr lang="en-US" smtClean="0"/>
              <a:t>Click to edit Master text styles</a:t>
            </a:r>
          </a:p>
          <a:p>
            <a:pPr marL="401875" lvl="1" indent="-401875" algn="l" defTabSz="911253" rtl="0" eaLnBrk="1" latinLnBrk="0" hangingPunct="1">
              <a:lnSpc>
                <a:spcPct val="90000"/>
              </a:lnSpc>
              <a:spcBef>
                <a:spcPct val="20000"/>
              </a:spcBef>
              <a:buSzPct val="80000"/>
            </a:pPr>
            <a:r>
              <a:rPr lang="en-US" smtClean="0"/>
              <a:t>Second level</a:t>
            </a:r>
          </a:p>
          <a:p>
            <a:pPr marL="401875" lvl="2" indent="-401875" algn="l" defTabSz="911253" rtl="0" eaLnBrk="1" latinLnBrk="0" hangingPunct="1">
              <a:lnSpc>
                <a:spcPct val="90000"/>
              </a:lnSpc>
              <a:spcBef>
                <a:spcPct val="20000"/>
              </a:spcBef>
              <a:buSzPct val="80000"/>
            </a:pPr>
            <a:r>
              <a:rPr lang="en-US" smtClean="0"/>
              <a:t>Third level</a:t>
            </a:r>
          </a:p>
          <a:p>
            <a:pPr marL="401875" lvl="3" indent="-401875" algn="l" defTabSz="911253" rtl="0" eaLnBrk="1" latinLnBrk="0" hangingPunct="1">
              <a:lnSpc>
                <a:spcPct val="90000"/>
              </a:lnSpc>
              <a:spcBef>
                <a:spcPct val="20000"/>
              </a:spcBef>
              <a:buSzPct val="80000"/>
            </a:pPr>
            <a:r>
              <a:rPr lang="en-US" smtClean="0"/>
              <a:t>Fourth level</a:t>
            </a:r>
          </a:p>
          <a:p>
            <a:pPr marL="401875" lvl="4" indent="-401875" algn="l" defTabSz="91125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40" y="6372589"/>
            <a:ext cx="1261769" cy="195501"/>
          </a:xfrm>
          <a:prstGeom prst="rect">
            <a:avLst/>
          </a:prstGeom>
        </p:spPr>
      </p:pic>
    </p:spTree>
    <p:extLst>
      <p:ext uri="{BB962C8B-B14F-4D97-AF65-F5344CB8AC3E}">
        <p14:creationId xmlns:p14="http://schemas.microsoft.com/office/powerpoint/2010/main" val="292742982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9" y="228611"/>
            <a:ext cx="8363938"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40" y="6372589"/>
            <a:ext cx="1261769" cy="195501"/>
          </a:xfrm>
          <a:prstGeom prst="rect">
            <a:avLst/>
          </a:prstGeom>
        </p:spPr>
      </p:pic>
    </p:spTree>
    <p:extLst>
      <p:ext uri="{BB962C8B-B14F-4D97-AF65-F5344CB8AC3E}">
        <p14:creationId xmlns:p14="http://schemas.microsoft.com/office/powerpoint/2010/main" val="277964944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40" y="6372589"/>
            <a:ext cx="1261769" cy="195501"/>
          </a:xfrm>
          <a:prstGeom prst="rect">
            <a:avLst/>
          </a:prstGeom>
        </p:spPr>
      </p:pic>
    </p:spTree>
    <p:extLst>
      <p:ext uri="{BB962C8B-B14F-4D97-AF65-F5344CB8AC3E}">
        <p14:creationId xmlns:p14="http://schemas.microsoft.com/office/powerpoint/2010/main" val="175292942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68"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105" tIns="45554" rIns="91105" bIns="45554" numCol="1" spcCol="0" rtlCol="0" anchor="ctr" anchorCtr="0" compatLnSpc="1">
            <a:prstTxWarp prst="textNoShape">
              <a:avLst/>
            </a:prstTxWarp>
          </a:bodyPr>
          <a:lstStyle/>
          <a:p>
            <a:pPr algn="ctr" defTabSz="910686"/>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125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7" y="3113297"/>
            <a:ext cx="5210341" cy="1850655"/>
          </a:xfrm>
        </p:spPr>
        <p:txBody>
          <a:bodyPr lIns="182265" tIns="182265" anchor="ctr" anchorCtr="0"/>
          <a:lstStyle>
            <a:lvl1pPr marL="572723" indent="-56955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1253" rtl="0" eaLnBrk="1" latinLnBrk="0" hangingPunct="1">
              <a:lnSpc>
                <a:spcPct val="90000"/>
              </a:lnSpc>
              <a:spcBef>
                <a:spcPts val="0"/>
              </a:spcBef>
              <a:spcAft>
                <a:spcPts val="900"/>
              </a:spcAft>
              <a:buSzPct val="80000"/>
            </a:pPr>
            <a:r>
              <a:rPr lang="en-US" dirty="0" smtClean="0"/>
              <a:t>Click to edit Master text styles</a:t>
            </a:r>
          </a:p>
          <a:p>
            <a:pPr marL="3175" lvl="1" indent="0" algn="l" defTabSz="91125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400" y="2133622"/>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019" tIns="41005" rIns="82019" bIns="41005" numCol="1" anchor="t" anchorCtr="0" compatLnSpc="1">
            <a:prstTxWarp prst="textNoShape">
              <a:avLst/>
            </a:prstTxWarp>
          </a:bodyPr>
          <a:lstStyle/>
          <a:p>
            <a:pPr defTabSz="1214843" fontAlgn="auto">
              <a:spcBef>
                <a:spcPts val="0"/>
              </a:spcBef>
              <a:spcAft>
                <a:spcPts val="0"/>
              </a:spcAft>
            </a:pPr>
            <a:endParaRPr lang="en-US" sz="1600">
              <a:solidFill>
                <a:srgbClr val="292929"/>
              </a:solidFill>
              <a:latin typeface="Segoe UI"/>
              <a:cs typeface="+mn-cs"/>
            </a:endParaRPr>
          </a:p>
        </p:txBody>
      </p:sp>
    </p:spTree>
    <p:extLst>
      <p:ext uri="{BB962C8B-B14F-4D97-AF65-F5344CB8AC3E}">
        <p14:creationId xmlns:p14="http://schemas.microsoft.com/office/powerpoint/2010/main" val="274830389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7"/>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3"/>
            <a:ext cx="3154788" cy="461665"/>
          </a:xfrm>
        </p:spPr>
        <p:txBody>
          <a:bodyPr>
            <a:noAutofit/>
          </a:bodyPr>
          <a:lstStyle>
            <a:lvl1pPr marL="0" indent="0" algn="l" defTabSz="91125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5632" indent="0" algn="ctr">
              <a:buNone/>
              <a:defRPr>
                <a:solidFill>
                  <a:schemeClr val="tx1">
                    <a:tint val="75000"/>
                  </a:schemeClr>
                </a:solidFill>
              </a:defRPr>
            </a:lvl2pPr>
            <a:lvl3pPr marL="911253" indent="0" algn="ctr">
              <a:buNone/>
              <a:defRPr>
                <a:solidFill>
                  <a:schemeClr val="tx1">
                    <a:tint val="75000"/>
                  </a:schemeClr>
                </a:solidFill>
              </a:defRPr>
            </a:lvl3pPr>
            <a:lvl4pPr marL="1366893" indent="0" algn="ctr">
              <a:buNone/>
              <a:defRPr>
                <a:solidFill>
                  <a:schemeClr val="tx1">
                    <a:tint val="75000"/>
                  </a:schemeClr>
                </a:solidFill>
              </a:defRPr>
            </a:lvl4pPr>
            <a:lvl5pPr marL="1822515" indent="0" algn="ctr">
              <a:buNone/>
              <a:defRPr>
                <a:solidFill>
                  <a:schemeClr val="tx1">
                    <a:tint val="75000"/>
                  </a:schemeClr>
                </a:solidFill>
              </a:defRPr>
            </a:lvl5pPr>
            <a:lvl6pPr marL="2278144" indent="0" algn="ctr">
              <a:buNone/>
              <a:defRPr>
                <a:solidFill>
                  <a:schemeClr val="tx1">
                    <a:tint val="75000"/>
                  </a:schemeClr>
                </a:solidFill>
              </a:defRPr>
            </a:lvl6pPr>
            <a:lvl7pPr marL="2733775" indent="0" algn="ctr">
              <a:buNone/>
              <a:defRPr>
                <a:solidFill>
                  <a:schemeClr val="tx1">
                    <a:tint val="75000"/>
                  </a:schemeClr>
                </a:solidFill>
              </a:defRPr>
            </a:lvl7pPr>
            <a:lvl8pPr marL="3189402" indent="0" algn="ctr">
              <a:buNone/>
              <a:defRPr>
                <a:solidFill>
                  <a:schemeClr val="tx1">
                    <a:tint val="75000"/>
                  </a:schemeClr>
                </a:solidFill>
              </a:defRPr>
            </a:lvl8pPr>
            <a:lvl9pPr marL="36450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50"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2136047"/>
            <a:ext cx="262503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4843" fontAlgn="auto">
                <a:spcBef>
                  <a:spcPts val="0"/>
                </a:spcBef>
                <a:spcAft>
                  <a:spcPts val="0"/>
                </a:spcAft>
              </a:pPr>
              <a:endParaRPr lang="en-US">
                <a:solidFill>
                  <a:srgbClr val="292929"/>
                </a:solidFill>
                <a:latin typeface="Segoe UI"/>
                <a:cs typeface="+mn-cs"/>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4843" fontAlgn="auto">
                <a:spcBef>
                  <a:spcPts val="0"/>
                </a:spcBef>
                <a:spcAft>
                  <a:spcPts val="0"/>
                </a:spcAft>
              </a:pPr>
              <a:endParaRPr lang="en-US">
                <a:solidFill>
                  <a:srgbClr val="292929"/>
                </a:solidFill>
                <a:latin typeface="Segoe UI"/>
                <a:cs typeface="+mn-cs"/>
              </a:endParaRPr>
            </a:p>
          </p:txBody>
        </p:sp>
      </p:grpSp>
    </p:spTree>
    <p:extLst>
      <p:ext uri="{BB962C8B-B14F-4D97-AF65-F5344CB8AC3E}">
        <p14:creationId xmlns:p14="http://schemas.microsoft.com/office/powerpoint/2010/main" val="349910779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7"/>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3"/>
            <a:ext cx="3154788" cy="461665"/>
          </a:xfrm>
        </p:spPr>
        <p:txBody>
          <a:bodyPr>
            <a:noAutofit/>
          </a:bodyPr>
          <a:lstStyle>
            <a:lvl1pPr marL="0" indent="0" algn="l" defTabSz="91125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5632" indent="0" algn="ctr">
              <a:buNone/>
              <a:defRPr>
                <a:solidFill>
                  <a:schemeClr val="tx1">
                    <a:tint val="75000"/>
                  </a:schemeClr>
                </a:solidFill>
              </a:defRPr>
            </a:lvl2pPr>
            <a:lvl3pPr marL="911253" indent="0" algn="ctr">
              <a:buNone/>
              <a:defRPr>
                <a:solidFill>
                  <a:schemeClr val="tx1">
                    <a:tint val="75000"/>
                  </a:schemeClr>
                </a:solidFill>
              </a:defRPr>
            </a:lvl3pPr>
            <a:lvl4pPr marL="1366893" indent="0" algn="ctr">
              <a:buNone/>
              <a:defRPr>
                <a:solidFill>
                  <a:schemeClr val="tx1">
                    <a:tint val="75000"/>
                  </a:schemeClr>
                </a:solidFill>
              </a:defRPr>
            </a:lvl4pPr>
            <a:lvl5pPr marL="1822515" indent="0" algn="ctr">
              <a:buNone/>
              <a:defRPr>
                <a:solidFill>
                  <a:schemeClr val="tx1">
                    <a:tint val="75000"/>
                  </a:schemeClr>
                </a:solidFill>
              </a:defRPr>
            </a:lvl5pPr>
            <a:lvl6pPr marL="2278144" indent="0" algn="ctr">
              <a:buNone/>
              <a:defRPr>
                <a:solidFill>
                  <a:schemeClr val="tx1">
                    <a:tint val="75000"/>
                  </a:schemeClr>
                </a:solidFill>
              </a:defRPr>
            </a:lvl6pPr>
            <a:lvl7pPr marL="2733775" indent="0" algn="ctr">
              <a:buNone/>
              <a:defRPr>
                <a:solidFill>
                  <a:schemeClr val="tx1">
                    <a:tint val="75000"/>
                  </a:schemeClr>
                </a:solidFill>
              </a:defRPr>
            </a:lvl7pPr>
            <a:lvl8pPr marL="3189402" indent="0" algn="ctr">
              <a:buNone/>
              <a:defRPr>
                <a:solidFill>
                  <a:schemeClr val="tx1">
                    <a:tint val="75000"/>
                  </a:schemeClr>
                </a:solidFill>
              </a:defRPr>
            </a:lvl8pPr>
            <a:lvl9pPr marL="36450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50"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6"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38" tIns="45568" rIns="91138" bIns="45568" numCol="1" anchor="t" anchorCtr="0" compatLnSpc="1">
            <a:prstTxWarp prst="textNoShape">
              <a:avLst/>
            </a:prstTxWarp>
          </a:bodyPr>
          <a:lstStyle/>
          <a:p>
            <a:pPr defTabSz="1214843" fontAlgn="auto">
              <a:spcBef>
                <a:spcPts val="0"/>
              </a:spcBef>
              <a:spcAft>
                <a:spcPts val="0"/>
              </a:spcAft>
            </a:pPr>
            <a:endParaRPr lang="en-US">
              <a:solidFill>
                <a:srgbClr val="292929"/>
              </a:solidFill>
              <a:latin typeface="Segoe UI"/>
              <a:cs typeface="+mn-cs"/>
            </a:endParaRPr>
          </a:p>
        </p:txBody>
      </p:sp>
    </p:spTree>
    <p:extLst>
      <p:ext uri="{BB962C8B-B14F-4D97-AF65-F5344CB8AC3E}">
        <p14:creationId xmlns:p14="http://schemas.microsoft.com/office/powerpoint/2010/main" val="92390829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7"/>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3"/>
            <a:ext cx="3154788" cy="461665"/>
          </a:xfrm>
        </p:spPr>
        <p:txBody>
          <a:bodyPr>
            <a:noAutofit/>
          </a:bodyPr>
          <a:lstStyle>
            <a:lvl1pPr marL="0" indent="0" algn="l" defTabSz="91125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5632" indent="0" algn="ctr">
              <a:buNone/>
              <a:defRPr>
                <a:solidFill>
                  <a:schemeClr val="tx1">
                    <a:tint val="75000"/>
                  </a:schemeClr>
                </a:solidFill>
              </a:defRPr>
            </a:lvl2pPr>
            <a:lvl3pPr marL="911253" indent="0" algn="ctr">
              <a:buNone/>
              <a:defRPr>
                <a:solidFill>
                  <a:schemeClr val="tx1">
                    <a:tint val="75000"/>
                  </a:schemeClr>
                </a:solidFill>
              </a:defRPr>
            </a:lvl3pPr>
            <a:lvl4pPr marL="1366893" indent="0" algn="ctr">
              <a:buNone/>
              <a:defRPr>
                <a:solidFill>
                  <a:schemeClr val="tx1">
                    <a:tint val="75000"/>
                  </a:schemeClr>
                </a:solidFill>
              </a:defRPr>
            </a:lvl4pPr>
            <a:lvl5pPr marL="1822515" indent="0" algn="ctr">
              <a:buNone/>
              <a:defRPr>
                <a:solidFill>
                  <a:schemeClr val="tx1">
                    <a:tint val="75000"/>
                  </a:schemeClr>
                </a:solidFill>
              </a:defRPr>
            </a:lvl5pPr>
            <a:lvl6pPr marL="2278144" indent="0" algn="ctr">
              <a:buNone/>
              <a:defRPr>
                <a:solidFill>
                  <a:schemeClr val="tx1">
                    <a:tint val="75000"/>
                  </a:schemeClr>
                </a:solidFill>
              </a:defRPr>
            </a:lvl6pPr>
            <a:lvl7pPr marL="2733775" indent="0" algn="ctr">
              <a:buNone/>
              <a:defRPr>
                <a:solidFill>
                  <a:schemeClr val="tx1">
                    <a:tint val="75000"/>
                  </a:schemeClr>
                </a:solidFill>
              </a:defRPr>
            </a:lvl7pPr>
            <a:lvl8pPr marL="3189402" indent="0" algn="ctr">
              <a:buNone/>
              <a:defRPr>
                <a:solidFill>
                  <a:schemeClr val="tx1">
                    <a:tint val="75000"/>
                  </a:schemeClr>
                </a:solidFill>
              </a:defRPr>
            </a:lvl8pPr>
            <a:lvl9pPr marL="36450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50"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4"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4843" fontAlgn="auto">
                <a:spcBef>
                  <a:spcPts val="0"/>
                </a:spcBef>
                <a:spcAft>
                  <a:spcPts val="0"/>
                </a:spcAft>
              </a:pPr>
              <a:endParaRPr lang="en-US" sz="1600">
                <a:solidFill>
                  <a:srgbClr val="292929"/>
                </a:solidFill>
                <a:latin typeface="Segoe UI"/>
                <a:cs typeface="+mn-cs"/>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4843" fontAlgn="auto">
                <a:spcBef>
                  <a:spcPts val="0"/>
                </a:spcBef>
                <a:spcAft>
                  <a:spcPts val="0"/>
                </a:spcAft>
              </a:pPr>
              <a:endParaRPr lang="en-US" sz="1600">
                <a:solidFill>
                  <a:srgbClr val="292929"/>
                </a:solidFill>
                <a:latin typeface="Segoe UI"/>
                <a:cs typeface="+mn-cs"/>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4843" fontAlgn="auto">
                <a:spcBef>
                  <a:spcPts val="0"/>
                </a:spcBef>
                <a:spcAft>
                  <a:spcPts val="0"/>
                </a:spcAft>
              </a:pPr>
              <a:endParaRPr lang="en-US" sz="1600">
                <a:solidFill>
                  <a:srgbClr val="292929"/>
                </a:solidFill>
                <a:latin typeface="Segoe UI"/>
                <a:cs typeface="+mn-cs"/>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4843" fontAlgn="auto">
                <a:spcBef>
                  <a:spcPts val="0"/>
                </a:spcBef>
                <a:spcAft>
                  <a:spcPts val="0"/>
                </a:spcAft>
              </a:pPr>
              <a:endParaRPr lang="en-US" sz="1600">
                <a:solidFill>
                  <a:srgbClr val="292929"/>
                </a:solidFill>
                <a:latin typeface="Segoe UI"/>
                <a:cs typeface="+mn-cs"/>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4843" fontAlgn="auto">
                <a:spcBef>
                  <a:spcPts val="0"/>
                </a:spcBef>
                <a:spcAft>
                  <a:spcPts val="0"/>
                </a:spcAft>
              </a:pPr>
              <a:endParaRPr lang="en-US" sz="1600">
                <a:solidFill>
                  <a:srgbClr val="292929"/>
                </a:solidFill>
                <a:latin typeface="Segoe UI"/>
                <a:cs typeface="+mn-cs"/>
              </a:endParaRPr>
            </a:p>
          </p:txBody>
        </p:sp>
      </p:grpSp>
    </p:spTree>
    <p:extLst>
      <p:ext uri="{BB962C8B-B14F-4D97-AF65-F5344CB8AC3E}">
        <p14:creationId xmlns:p14="http://schemas.microsoft.com/office/powerpoint/2010/main" val="176415155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7"/>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3"/>
            <a:ext cx="3154788" cy="461665"/>
          </a:xfrm>
        </p:spPr>
        <p:txBody>
          <a:bodyPr>
            <a:noAutofit/>
          </a:bodyPr>
          <a:lstStyle>
            <a:lvl1pPr marL="0" indent="0" algn="l" defTabSz="91125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5632" indent="0" algn="ctr">
              <a:buNone/>
              <a:defRPr>
                <a:solidFill>
                  <a:schemeClr val="tx1">
                    <a:tint val="75000"/>
                  </a:schemeClr>
                </a:solidFill>
              </a:defRPr>
            </a:lvl2pPr>
            <a:lvl3pPr marL="911253" indent="0" algn="ctr">
              <a:buNone/>
              <a:defRPr>
                <a:solidFill>
                  <a:schemeClr val="tx1">
                    <a:tint val="75000"/>
                  </a:schemeClr>
                </a:solidFill>
              </a:defRPr>
            </a:lvl3pPr>
            <a:lvl4pPr marL="1366893" indent="0" algn="ctr">
              <a:buNone/>
              <a:defRPr>
                <a:solidFill>
                  <a:schemeClr val="tx1">
                    <a:tint val="75000"/>
                  </a:schemeClr>
                </a:solidFill>
              </a:defRPr>
            </a:lvl4pPr>
            <a:lvl5pPr marL="1822515" indent="0" algn="ctr">
              <a:buNone/>
              <a:defRPr>
                <a:solidFill>
                  <a:schemeClr val="tx1">
                    <a:tint val="75000"/>
                  </a:schemeClr>
                </a:solidFill>
              </a:defRPr>
            </a:lvl5pPr>
            <a:lvl6pPr marL="2278144" indent="0" algn="ctr">
              <a:buNone/>
              <a:defRPr>
                <a:solidFill>
                  <a:schemeClr val="tx1">
                    <a:tint val="75000"/>
                  </a:schemeClr>
                </a:solidFill>
              </a:defRPr>
            </a:lvl6pPr>
            <a:lvl7pPr marL="2733775" indent="0" algn="ctr">
              <a:buNone/>
              <a:defRPr>
                <a:solidFill>
                  <a:schemeClr val="tx1">
                    <a:tint val="75000"/>
                  </a:schemeClr>
                </a:solidFill>
              </a:defRPr>
            </a:lvl7pPr>
            <a:lvl8pPr marL="3189402" indent="0" algn="ctr">
              <a:buNone/>
              <a:defRPr>
                <a:solidFill>
                  <a:schemeClr val="tx1">
                    <a:tint val="75000"/>
                  </a:schemeClr>
                </a:solidFill>
              </a:defRPr>
            </a:lvl8pPr>
            <a:lvl9pPr marL="36450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50"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7" y="1932608"/>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019" tIns="41005" rIns="82019" bIns="41005" numCol="1" anchor="t" anchorCtr="0" compatLnSpc="1">
            <a:prstTxWarp prst="textNoShape">
              <a:avLst/>
            </a:prstTxWarp>
          </a:bodyPr>
          <a:lstStyle/>
          <a:p>
            <a:pPr defTabSz="1214843" fontAlgn="auto">
              <a:spcBef>
                <a:spcPts val="0"/>
              </a:spcBef>
              <a:spcAft>
                <a:spcPts val="0"/>
              </a:spcAft>
            </a:pPr>
            <a:endParaRPr lang="en-US" sz="1600">
              <a:solidFill>
                <a:srgbClr val="292929"/>
              </a:solidFill>
              <a:latin typeface="Segoe UI"/>
              <a:cs typeface="+mn-cs"/>
            </a:endParaRPr>
          </a:p>
        </p:txBody>
      </p:sp>
    </p:spTree>
    <p:extLst>
      <p:ext uri="{BB962C8B-B14F-4D97-AF65-F5344CB8AC3E}">
        <p14:creationId xmlns:p14="http://schemas.microsoft.com/office/powerpoint/2010/main" val="277038985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7"/>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3"/>
            <a:ext cx="3154788" cy="461665"/>
          </a:xfrm>
        </p:spPr>
        <p:txBody>
          <a:bodyPr>
            <a:noAutofit/>
          </a:bodyPr>
          <a:lstStyle>
            <a:lvl1pPr marL="0" indent="0" algn="l" defTabSz="91125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5632" indent="0" algn="ctr">
              <a:buNone/>
              <a:defRPr>
                <a:solidFill>
                  <a:schemeClr val="tx1">
                    <a:tint val="75000"/>
                  </a:schemeClr>
                </a:solidFill>
              </a:defRPr>
            </a:lvl2pPr>
            <a:lvl3pPr marL="911253" indent="0" algn="ctr">
              <a:buNone/>
              <a:defRPr>
                <a:solidFill>
                  <a:schemeClr val="tx1">
                    <a:tint val="75000"/>
                  </a:schemeClr>
                </a:solidFill>
              </a:defRPr>
            </a:lvl3pPr>
            <a:lvl4pPr marL="1366893" indent="0" algn="ctr">
              <a:buNone/>
              <a:defRPr>
                <a:solidFill>
                  <a:schemeClr val="tx1">
                    <a:tint val="75000"/>
                  </a:schemeClr>
                </a:solidFill>
              </a:defRPr>
            </a:lvl4pPr>
            <a:lvl5pPr marL="1822515" indent="0" algn="ctr">
              <a:buNone/>
              <a:defRPr>
                <a:solidFill>
                  <a:schemeClr val="tx1">
                    <a:tint val="75000"/>
                  </a:schemeClr>
                </a:solidFill>
              </a:defRPr>
            </a:lvl5pPr>
            <a:lvl6pPr marL="2278144" indent="0" algn="ctr">
              <a:buNone/>
              <a:defRPr>
                <a:solidFill>
                  <a:schemeClr val="tx1">
                    <a:tint val="75000"/>
                  </a:schemeClr>
                </a:solidFill>
              </a:defRPr>
            </a:lvl6pPr>
            <a:lvl7pPr marL="2733775" indent="0" algn="ctr">
              <a:buNone/>
              <a:defRPr>
                <a:solidFill>
                  <a:schemeClr val="tx1">
                    <a:tint val="75000"/>
                  </a:schemeClr>
                </a:solidFill>
              </a:defRPr>
            </a:lvl7pPr>
            <a:lvl8pPr marL="3189402" indent="0" algn="ctr">
              <a:buNone/>
              <a:defRPr>
                <a:solidFill>
                  <a:schemeClr val="tx1">
                    <a:tint val="75000"/>
                  </a:schemeClr>
                </a:solidFill>
              </a:defRPr>
            </a:lvl8pPr>
            <a:lvl9pPr marL="36450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50"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9" y="1905023"/>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4843" fontAlgn="auto">
                <a:spcBef>
                  <a:spcPts val="0"/>
                </a:spcBef>
                <a:spcAft>
                  <a:spcPts val="0"/>
                </a:spcAft>
              </a:pPr>
              <a:endParaRPr lang="en-US">
                <a:solidFill>
                  <a:srgbClr val="292929"/>
                </a:solidFill>
                <a:latin typeface="Segoe UI"/>
                <a:cs typeface="+mn-cs"/>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4843" fontAlgn="auto">
                <a:spcBef>
                  <a:spcPts val="0"/>
                </a:spcBef>
                <a:spcAft>
                  <a:spcPts val="0"/>
                </a:spcAft>
              </a:pPr>
              <a:endParaRPr lang="en-US">
                <a:solidFill>
                  <a:srgbClr val="292929"/>
                </a:solidFill>
                <a:latin typeface="Segoe UI"/>
                <a:cs typeface="+mn-cs"/>
              </a:endParaRPr>
            </a:p>
          </p:txBody>
        </p:sp>
      </p:grpSp>
    </p:spTree>
    <p:extLst>
      <p:ext uri="{BB962C8B-B14F-4D97-AF65-F5344CB8AC3E}">
        <p14:creationId xmlns:p14="http://schemas.microsoft.com/office/powerpoint/2010/main" val="385760660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3467698"/>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4" y="6338090"/>
            <a:ext cx="1880410" cy="291353"/>
          </a:xfrm>
          <a:prstGeom prst="rect">
            <a:avLst/>
          </a:prstGeom>
        </p:spPr>
      </p:pic>
    </p:spTree>
    <p:extLst>
      <p:ext uri="{BB962C8B-B14F-4D97-AF65-F5344CB8AC3E}">
        <p14:creationId xmlns:p14="http://schemas.microsoft.com/office/powerpoint/2010/main" val="89313260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a:t>2/24/2009</a:t>
            </a:r>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17FACE5-3011-4A50-9C05-2DDE9E5B49C7}" type="slidenum">
              <a:rPr lang="en-US"/>
              <a:pPr>
                <a:defRPr/>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3" name="Text Box 3"/>
          <p:cNvSpPr txBox="1">
            <a:spLocks noChangeArrowheads="1"/>
          </p:cNvSpPr>
          <p:nvPr userDrawn="1"/>
        </p:nvSpPr>
        <p:spPr bwMode="blackWhite">
          <a:xfrm>
            <a:off x="381000" y="6083595"/>
            <a:ext cx="8382000" cy="522903"/>
          </a:xfrm>
          <a:prstGeom prst="rect">
            <a:avLst/>
          </a:prstGeom>
          <a:noFill/>
          <a:ln w="12700">
            <a:noFill/>
            <a:miter lim="800000"/>
            <a:headEnd type="none" w="sm" len="sm"/>
            <a:tailEnd type="none" w="sm" len="sm"/>
          </a:ln>
          <a:effectLst/>
        </p:spPr>
        <p:txBody>
          <a:bodyPr vert="horz" wrap="square" lIns="91124" tIns="45563" rIns="91124" bIns="45563" numCol="1" anchor="t" anchorCtr="0" compatLnSpc="1">
            <a:prstTxWarp prst="textNoShape">
              <a:avLst/>
            </a:prstTxWarp>
            <a:spAutoFit/>
          </a:bodyPr>
          <a:lstStyle/>
          <a:p>
            <a:pPr algn="ctr" defTabSz="910990" eaLnBrk="0" fontAlgn="auto" hangingPunct="0">
              <a:spcBef>
                <a:spcPts val="0"/>
              </a:spcBef>
              <a:spcAft>
                <a:spcPts val="0"/>
              </a:spcAft>
            </a:pPr>
            <a:r>
              <a:rPr lang="en-US" sz="700" dirty="0">
                <a:solidFill>
                  <a:srgbClr val="FFFFFF">
                    <a:alpha val="99000"/>
                  </a:srgbClr>
                </a:solidFill>
                <a:latin typeface="Segoe UI" pitchFamily="34" charset="0"/>
              </a:rPr>
              <a:t>© </a:t>
            </a:r>
            <a:r>
              <a:rPr lang="en-US" sz="700" dirty="0" smtClean="0">
                <a:solidFill>
                  <a:srgbClr val="FFFFFF">
                    <a:alpha val="99000"/>
                  </a:srgbClr>
                </a:solidFill>
                <a:latin typeface="Segoe UI" pitchFamily="34" charset="0"/>
              </a:rPr>
              <a:t>2011 Microsoft </a:t>
            </a:r>
            <a:r>
              <a:rPr lang="en-US" sz="700" dirty="0">
                <a:solidFill>
                  <a:srgbClr val="FFFFFF">
                    <a:alpha val="99000"/>
                  </a:srgbClr>
                </a:solidFill>
                <a:latin typeface="Segoe UI" pitchFamily="34" charset="0"/>
              </a:rPr>
              <a:t>Corporation. All rights reserved. Microsoft, Windows, Windows Vista and other product names are or may be registered trademarks and/or trademarks in the U.S. and/or other countries.</a:t>
            </a:r>
          </a:p>
          <a:p>
            <a:pPr algn="ctr" defTabSz="910990" eaLnBrk="0" fontAlgn="auto" hangingPunct="0">
              <a:spcBef>
                <a:spcPts val="0"/>
              </a:spcBef>
              <a:spcAft>
                <a:spcPts val="0"/>
              </a:spcAft>
            </a:pPr>
            <a:r>
              <a:rPr lang="en-US" sz="700" dirty="0">
                <a:solidFill>
                  <a:srgbClr val="FFFFFF">
                    <a:alpha val="99000"/>
                  </a:srgb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latin typeface="Segoe UI" pitchFamily="34" charset="0"/>
              </a:rPr>
              <a:t>MICROSOFT </a:t>
            </a:r>
            <a:r>
              <a:rPr lang="en-US" sz="700" dirty="0">
                <a:solidFill>
                  <a:srgbClr val="FFFFFF">
                    <a:alpha val="99000"/>
                  </a:srgbClr>
                </a:solidFill>
                <a:latin typeface="Segoe UI" pitchFamily="34" charset="0"/>
              </a:rPr>
              <a:t>MAKES NO WARRANTIES, EXPRESS, IMPLIED OR STATUTORY, AS TO THE INFORMATION IN THIS PRESENTATION.</a:t>
            </a:r>
          </a:p>
        </p:txBody>
      </p:sp>
    </p:spTree>
    <p:extLst>
      <p:ext uri="{BB962C8B-B14F-4D97-AF65-F5344CB8AC3E}">
        <p14:creationId xmlns:p14="http://schemas.microsoft.com/office/powerpoint/2010/main" val="55973313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5" y="2892712"/>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125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0"/>
            <a:ext cx="5636696"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125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9" y="228600"/>
            <a:ext cx="1873858" cy="290338"/>
          </a:xfrm>
          <a:prstGeom prst="rect">
            <a:avLst/>
          </a:prstGeom>
        </p:spPr>
      </p:pic>
    </p:spTree>
    <p:extLst>
      <p:ext uri="{BB962C8B-B14F-4D97-AF65-F5344CB8AC3E}">
        <p14:creationId xmlns:p14="http://schemas.microsoft.com/office/powerpoint/2010/main" val="7024446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9" y="1447799"/>
            <a:ext cx="8363938" cy="2000548"/>
          </a:xfrm>
        </p:spPr>
        <p:txBody>
          <a:bodyPr/>
          <a:lstStyle>
            <a:lvl1pPr marL="458807" indent="-458807">
              <a:buClr>
                <a:srgbClr val="FFFFFF"/>
              </a:buClr>
              <a:buSzPct val="70000"/>
              <a:buFontTx/>
              <a:buBlip>
                <a:blip r:embed="rId2"/>
              </a:buBlip>
              <a:defRPr>
                <a:gradFill>
                  <a:gsLst>
                    <a:gs pos="0">
                      <a:srgbClr val="FFFFFF"/>
                    </a:gs>
                    <a:gs pos="86000">
                      <a:srgbClr val="FFFFFF"/>
                    </a:gs>
                  </a:gsLst>
                  <a:lin ang="5400000" scaled="0"/>
                </a:gradFill>
              </a:defRPr>
            </a:lvl1pPr>
            <a:lvl2pPr marL="852752" indent="-393944">
              <a:buClr>
                <a:srgbClr val="FFFFFF"/>
              </a:buClr>
              <a:buSzPct val="70000"/>
              <a:buFontTx/>
              <a:buBlip>
                <a:blip r:embed="rId2"/>
              </a:buBlip>
              <a:defRPr>
                <a:gradFill>
                  <a:gsLst>
                    <a:gs pos="0">
                      <a:srgbClr val="FFFFFF"/>
                    </a:gs>
                    <a:gs pos="86000">
                      <a:srgbClr val="FFFFFF"/>
                    </a:gs>
                  </a:gsLst>
                  <a:lin ang="5400000" scaled="0"/>
                </a:gradFill>
              </a:defRPr>
            </a:lvl2pPr>
            <a:lvl3pPr marL="1254613" indent="-401875">
              <a:buClr>
                <a:srgbClr val="FFFFFF"/>
              </a:buClr>
              <a:buSzPct val="70000"/>
              <a:buFontTx/>
              <a:buBlip>
                <a:blip r:embed="rId2"/>
              </a:buBlip>
              <a:defRPr>
                <a:gradFill>
                  <a:gsLst>
                    <a:gs pos="0">
                      <a:srgbClr val="FFFFFF"/>
                    </a:gs>
                    <a:gs pos="86000">
                      <a:srgbClr val="FFFFFF"/>
                    </a:gs>
                  </a:gsLst>
                  <a:lin ang="5400000" scaled="0"/>
                </a:gradFill>
              </a:defRPr>
            </a:lvl3pPr>
            <a:lvl4pPr marL="1599512" indent="-344894">
              <a:buClr>
                <a:srgbClr val="FFFFFF"/>
              </a:buClr>
              <a:buSzPct val="70000"/>
              <a:buFontTx/>
              <a:buBlip>
                <a:blip r:embed="rId2"/>
              </a:buBlip>
              <a:defRPr>
                <a:gradFill>
                  <a:gsLst>
                    <a:gs pos="0">
                      <a:srgbClr val="FFFFFF"/>
                    </a:gs>
                    <a:gs pos="86000">
                      <a:srgbClr val="FFFFFF"/>
                    </a:gs>
                  </a:gsLst>
                  <a:lin ang="5400000" scaled="0"/>
                </a:gradFill>
              </a:defRPr>
            </a:lvl4pPr>
            <a:lvl5pPr marL="1934924" indent="-33540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149901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9" y="1447799"/>
            <a:ext cx="8363938" cy="2000548"/>
          </a:xfrm>
        </p:spPr>
        <p:txBody>
          <a:bodyPr/>
          <a:lstStyle>
            <a:lvl1pPr marL="458807" indent="-458807">
              <a:buClr>
                <a:srgbClr val="FFFFFF"/>
              </a:buClr>
              <a:buSzPct val="70000"/>
              <a:buFontTx/>
              <a:buBlip>
                <a:blip r:embed="rId2"/>
              </a:buBlip>
              <a:defRPr>
                <a:gradFill>
                  <a:gsLst>
                    <a:gs pos="0">
                      <a:srgbClr val="FFFFFF"/>
                    </a:gs>
                    <a:gs pos="86000">
                      <a:srgbClr val="FFFFFF"/>
                    </a:gs>
                  </a:gsLst>
                  <a:lin ang="5400000" scaled="0"/>
                </a:gradFill>
              </a:defRPr>
            </a:lvl1pPr>
            <a:lvl2pPr marL="852752" indent="-393944">
              <a:buClr>
                <a:srgbClr val="FFFFFF"/>
              </a:buClr>
              <a:buSzPct val="70000"/>
              <a:buFontTx/>
              <a:buBlip>
                <a:blip r:embed="rId2"/>
              </a:buBlip>
              <a:defRPr>
                <a:gradFill>
                  <a:gsLst>
                    <a:gs pos="0">
                      <a:srgbClr val="FFFFFF"/>
                    </a:gs>
                    <a:gs pos="86000">
                      <a:srgbClr val="FFFFFF"/>
                    </a:gs>
                  </a:gsLst>
                  <a:lin ang="5400000" scaled="0"/>
                </a:gradFill>
              </a:defRPr>
            </a:lvl2pPr>
            <a:lvl3pPr marL="1254613" indent="-401875">
              <a:buClr>
                <a:srgbClr val="FFFFFF"/>
              </a:buClr>
              <a:buSzPct val="70000"/>
              <a:buFontTx/>
              <a:buBlip>
                <a:blip r:embed="rId2"/>
              </a:buBlip>
              <a:defRPr>
                <a:gradFill>
                  <a:gsLst>
                    <a:gs pos="0">
                      <a:srgbClr val="FFFFFF"/>
                    </a:gs>
                    <a:gs pos="86000">
                      <a:srgbClr val="FFFFFF"/>
                    </a:gs>
                  </a:gsLst>
                  <a:lin ang="5400000" scaled="0"/>
                </a:gradFill>
              </a:defRPr>
            </a:lvl3pPr>
            <a:lvl4pPr marL="1599512" indent="-344894">
              <a:buClr>
                <a:srgbClr val="FFFFFF"/>
              </a:buClr>
              <a:buSzPct val="70000"/>
              <a:buFontTx/>
              <a:buBlip>
                <a:blip r:embed="rId2"/>
              </a:buBlip>
              <a:defRPr>
                <a:gradFill>
                  <a:gsLst>
                    <a:gs pos="0">
                      <a:srgbClr val="FFFFFF"/>
                    </a:gs>
                    <a:gs pos="86000">
                      <a:srgbClr val="FFFFFF"/>
                    </a:gs>
                  </a:gsLst>
                  <a:lin ang="5400000" scaled="0"/>
                </a:gradFill>
              </a:defRPr>
            </a:lvl4pPr>
            <a:lvl5pPr marL="1934924" indent="-33540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5" y="6238912"/>
            <a:ext cx="9144001" cy="619125"/>
          </a:xfrm>
          <a:solidFill>
            <a:srgbClr val="FFFF99"/>
          </a:solidFill>
        </p:spPr>
        <p:txBody>
          <a:bodyPr wrap="square" lIns="151880" tIns="75941" rIns="151880" bIns="75941"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0190269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
  <p:cSld name="1_Title Slide">
    <p:bg>
      <p:bgPr>
        <a:gradFill rotWithShape="0">
          <a:gsLst>
            <a:gs pos="0">
              <a:srgbClr val="DAE4F2"/>
            </a:gs>
            <a:gs pos="50000">
              <a:schemeClr val="bg1"/>
            </a:gs>
            <a:gs pos="100000">
              <a:srgbClr val="DAE4F2"/>
            </a:gs>
          </a:gsLst>
          <a:lin ang="2700000" scaled="1"/>
        </a:gradFill>
        <a:effectLst/>
      </p:bgPr>
    </p:bg>
    <p:spTree>
      <p:nvGrpSpPr>
        <p:cNvPr id="1" name=""/>
        <p:cNvGrpSpPr/>
        <p:nvPr/>
      </p:nvGrpSpPr>
      <p:grpSpPr>
        <a:xfrm>
          <a:off x="0" y="0"/>
          <a:ext cx="0" cy="0"/>
          <a:chOff x="0" y="0"/>
          <a:chExt cx="0" cy="0"/>
        </a:xfrm>
      </p:grpSpPr>
      <p:pic>
        <p:nvPicPr>
          <p:cNvPr id="3" name="Picture 5" descr="dallas_c"/>
          <p:cNvPicPr>
            <a:picLocks noChangeAspect="1" noChangeArrowheads="1"/>
          </p:cNvPicPr>
          <p:nvPr/>
        </p:nvPicPr>
        <p:blipFill>
          <a:blip r:embed="rId2"/>
          <a:srcRect/>
          <a:stretch>
            <a:fillRect/>
          </a:stretch>
        </p:blipFill>
        <p:spPr bwMode="auto">
          <a:xfrm>
            <a:off x="152400" y="863610"/>
            <a:ext cx="8839200" cy="3860800"/>
          </a:xfrm>
          <a:prstGeom prst="rect">
            <a:avLst/>
          </a:prstGeom>
          <a:noFill/>
          <a:ln w="12700">
            <a:noFill/>
            <a:prstDash val="lgDash"/>
            <a:miter lim="800000"/>
            <a:headEnd/>
            <a:tailEnd/>
          </a:ln>
        </p:spPr>
      </p:pic>
      <p:sp>
        <p:nvSpPr>
          <p:cNvPr id="4" name="Rectangle 2"/>
          <p:cNvSpPr>
            <a:spLocks noChangeArrowheads="1"/>
          </p:cNvSpPr>
          <p:nvPr/>
        </p:nvSpPr>
        <p:spPr bwMode="auto">
          <a:xfrm>
            <a:off x="635001" y="4800613"/>
            <a:ext cx="31750" cy="1052513"/>
          </a:xfrm>
          <a:prstGeom prst="rect">
            <a:avLst/>
          </a:prstGeom>
          <a:solidFill>
            <a:schemeClr val="tx2"/>
          </a:solidFill>
          <a:ln w="9525">
            <a:noFill/>
            <a:miter lim="800000"/>
            <a:headEnd/>
            <a:tailEnd/>
          </a:ln>
          <a:effectLst/>
        </p:spPr>
        <p:txBody>
          <a:bodyPr wrap="none" lIns="91138" tIns="45568" rIns="91138" bIns="45568" anchor="ctr"/>
          <a:lstStyle/>
          <a:p>
            <a:pPr defTabSz="1214843" fontAlgn="auto">
              <a:spcBef>
                <a:spcPts val="0"/>
              </a:spcBef>
              <a:spcAft>
                <a:spcPts val="0"/>
              </a:spcAft>
              <a:defRPr/>
            </a:pPr>
            <a:endParaRPr lang="en-US" dirty="0">
              <a:solidFill>
                <a:srgbClr val="292929"/>
              </a:solidFill>
              <a:latin typeface="Segoe UI"/>
              <a:cs typeface="+mn-cs"/>
            </a:endParaRPr>
          </a:p>
        </p:txBody>
      </p:sp>
      <p:sp>
        <p:nvSpPr>
          <p:cNvPr id="5" name="Rectangle 3"/>
          <p:cNvSpPr>
            <a:spLocks noChangeArrowheads="1"/>
          </p:cNvSpPr>
          <p:nvPr/>
        </p:nvSpPr>
        <p:spPr bwMode="auto">
          <a:xfrm flipV="1">
            <a:off x="315913" y="5049838"/>
            <a:ext cx="8693150" cy="55562"/>
          </a:xfrm>
          <a:prstGeom prst="rect">
            <a:avLst/>
          </a:prstGeom>
          <a:gradFill rotWithShape="0">
            <a:gsLst>
              <a:gs pos="0">
                <a:schemeClr val="tx2"/>
              </a:gs>
              <a:gs pos="100000">
                <a:schemeClr val="tx1"/>
              </a:gs>
            </a:gsLst>
            <a:lin ang="0" scaled="1"/>
          </a:gradFill>
          <a:ln w="9525">
            <a:noFill/>
            <a:miter lim="800000"/>
            <a:headEnd/>
            <a:tailEnd/>
          </a:ln>
          <a:effectLst/>
        </p:spPr>
        <p:txBody>
          <a:bodyPr wrap="none" lIns="91138" tIns="45568" rIns="91138" bIns="45568" anchor="ctr"/>
          <a:lstStyle/>
          <a:p>
            <a:pPr defTabSz="1214843" fontAlgn="auto">
              <a:spcBef>
                <a:spcPts val="0"/>
              </a:spcBef>
              <a:spcAft>
                <a:spcPts val="0"/>
              </a:spcAft>
              <a:defRPr/>
            </a:pPr>
            <a:endParaRPr lang="en-US" dirty="0">
              <a:solidFill>
                <a:srgbClr val="292929"/>
              </a:solidFill>
              <a:latin typeface="Segoe UI"/>
              <a:cs typeface="+mn-cs"/>
            </a:endParaRPr>
          </a:p>
        </p:txBody>
      </p:sp>
      <p:sp>
        <p:nvSpPr>
          <p:cNvPr id="86020" name="Rectangle 4"/>
          <p:cNvSpPr>
            <a:spLocks noGrp="1" noChangeArrowheads="1"/>
          </p:cNvSpPr>
          <p:nvPr>
            <p:ph type="ctrTitle"/>
          </p:nvPr>
        </p:nvSpPr>
        <p:spPr>
          <a:xfrm>
            <a:off x="990600" y="5243514"/>
            <a:ext cx="7772400" cy="498598"/>
          </a:xfrm>
        </p:spPr>
        <p:txBody>
          <a:bodyPr/>
          <a:lstStyle>
            <a:lvl1pPr>
              <a:defRPr sz="3600">
                <a:effectLst/>
                <a:latin typeface="Verdana" pitchFamily="34" charset="0"/>
              </a:defRPr>
            </a:lvl1pPr>
          </a:lstStyle>
          <a:p>
            <a:r>
              <a:rPr lang="en-US"/>
              <a:t>Click to edit Master title style</a:t>
            </a:r>
          </a:p>
        </p:txBody>
      </p:sp>
    </p:spTree>
    <p:extLst>
      <p:ext uri="{BB962C8B-B14F-4D97-AF65-F5344CB8AC3E}">
        <p14:creationId xmlns:p14="http://schemas.microsoft.com/office/powerpoint/2010/main" val="42094036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4" y="2109542"/>
            <a:ext cx="7680340"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4" y="3425825"/>
            <a:ext cx="7680340"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710418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4" y="2109542"/>
            <a:ext cx="7680340"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4" y="3425825"/>
            <a:ext cx="7680340"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268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4" y="2109542"/>
            <a:ext cx="7680340"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4" y="3425825"/>
            <a:ext cx="7680340"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843793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9" y="1600811"/>
            <a:ext cx="8363938" cy="2437590"/>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77722931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9" y="1600811"/>
            <a:ext cx="8363938" cy="2437590"/>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60245194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t>2/24/2009</a:t>
            </a:r>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6502F32-1C71-4B1B-A312-7881C84C9B25}" type="slidenum">
              <a:rPr lang="en-US"/>
              <a:pPr>
                <a:defRPr/>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9" y="1600811"/>
            <a:ext cx="8363938" cy="2437590"/>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8955539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98"/>
            <a:ext cx="3155502" cy="461665"/>
          </a:xfrm>
        </p:spPr>
        <p:txBody>
          <a:bodyPr>
            <a:noAutofit/>
          </a:bodyPr>
          <a:lstStyle>
            <a:lvl1pPr marL="0" indent="0" algn="l" defTabSz="91125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5632" indent="0" algn="ctr">
              <a:buNone/>
              <a:defRPr>
                <a:solidFill>
                  <a:schemeClr val="tx1">
                    <a:tint val="75000"/>
                  </a:schemeClr>
                </a:solidFill>
              </a:defRPr>
            </a:lvl2pPr>
            <a:lvl3pPr marL="911253" indent="0" algn="ctr">
              <a:buNone/>
              <a:defRPr>
                <a:solidFill>
                  <a:schemeClr val="tx1">
                    <a:tint val="75000"/>
                  </a:schemeClr>
                </a:solidFill>
              </a:defRPr>
            </a:lvl3pPr>
            <a:lvl4pPr marL="1366893" indent="0" algn="ctr">
              <a:buNone/>
              <a:defRPr>
                <a:solidFill>
                  <a:schemeClr val="tx1">
                    <a:tint val="75000"/>
                  </a:schemeClr>
                </a:solidFill>
              </a:defRPr>
            </a:lvl4pPr>
            <a:lvl5pPr marL="1822515" indent="0" algn="ctr">
              <a:buNone/>
              <a:defRPr>
                <a:solidFill>
                  <a:schemeClr val="tx1">
                    <a:tint val="75000"/>
                  </a:schemeClr>
                </a:solidFill>
              </a:defRPr>
            </a:lvl5pPr>
            <a:lvl6pPr marL="2278144" indent="0" algn="ctr">
              <a:buNone/>
              <a:defRPr>
                <a:solidFill>
                  <a:schemeClr val="tx1">
                    <a:tint val="75000"/>
                  </a:schemeClr>
                </a:solidFill>
              </a:defRPr>
            </a:lvl6pPr>
            <a:lvl7pPr marL="2733775" indent="0" algn="ctr">
              <a:buNone/>
              <a:defRPr>
                <a:solidFill>
                  <a:schemeClr val="tx1">
                    <a:tint val="75000"/>
                  </a:schemeClr>
                </a:solidFill>
              </a:defRPr>
            </a:lvl7pPr>
            <a:lvl8pPr marL="3189402" indent="0" algn="ctr">
              <a:buNone/>
              <a:defRPr>
                <a:solidFill>
                  <a:schemeClr val="tx1">
                    <a:tint val="75000"/>
                  </a:schemeClr>
                </a:solidFill>
              </a:defRPr>
            </a:lvl8pPr>
            <a:lvl9pPr marL="3645037" indent="0" algn="ctr">
              <a:buNone/>
              <a:defRPr>
                <a:solidFill>
                  <a:schemeClr val="tx1">
                    <a:tint val="75000"/>
                  </a:schemeClr>
                </a:solidFill>
              </a:defRPr>
            </a:lvl9pPr>
          </a:lstStyle>
          <a:p>
            <a:pPr marL="0" marR="0" lvl="0" indent="0" algn="l" defTabSz="91125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20012" y="4160521"/>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125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20012" y="1444752"/>
            <a:ext cx="6653993" cy="1527048"/>
          </a:xfrm>
        </p:spPr>
        <p:txBody>
          <a:bodyPr wrap="square" anchor="ctr">
            <a:noAutofit/>
          </a:bodyPr>
          <a:lstStyle>
            <a:lvl1pPr marL="0" indent="0" algn="l" defTabSz="91125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026334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98"/>
            <a:ext cx="3155502" cy="461665"/>
          </a:xfrm>
        </p:spPr>
        <p:txBody>
          <a:bodyPr>
            <a:noAutofit/>
          </a:bodyPr>
          <a:lstStyle>
            <a:lvl1pPr marL="0" indent="0" algn="l" defTabSz="91125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5632" indent="0" algn="ctr">
              <a:buNone/>
              <a:defRPr>
                <a:solidFill>
                  <a:schemeClr val="tx1">
                    <a:tint val="75000"/>
                  </a:schemeClr>
                </a:solidFill>
              </a:defRPr>
            </a:lvl2pPr>
            <a:lvl3pPr marL="911253" indent="0" algn="ctr">
              <a:buNone/>
              <a:defRPr>
                <a:solidFill>
                  <a:schemeClr val="tx1">
                    <a:tint val="75000"/>
                  </a:schemeClr>
                </a:solidFill>
              </a:defRPr>
            </a:lvl3pPr>
            <a:lvl4pPr marL="1366893" indent="0" algn="ctr">
              <a:buNone/>
              <a:defRPr>
                <a:solidFill>
                  <a:schemeClr val="tx1">
                    <a:tint val="75000"/>
                  </a:schemeClr>
                </a:solidFill>
              </a:defRPr>
            </a:lvl4pPr>
            <a:lvl5pPr marL="1822515" indent="0" algn="ctr">
              <a:buNone/>
              <a:defRPr>
                <a:solidFill>
                  <a:schemeClr val="tx1">
                    <a:tint val="75000"/>
                  </a:schemeClr>
                </a:solidFill>
              </a:defRPr>
            </a:lvl5pPr>
            <a:lvl6pPr marL="2278144" indent="0" algn="ctr">
              <a:buNone/>
              <a:defRPr>
                <a:solidFill>
                  <a:schemeClr val="tx1">
                    <a:tint val="75000"/>
                  </a:schemeClr>
                </a:solidFill>
              </a:defRPr>
            </a:lvl6pPr>
            <a:lvl7pPr marL="2733775" indent="0" algn="ctr">
              <a:buNone/>
              <a:defRPr>
                <a:solidFill>
                  <a:schemeClr val="tx1">
                    <a:tint val="75000"/>
                  </a:schemeClr>
                </a:solidFill>
              </a:defRPr>
            </a:lvl7pPr>
            <a:lvl8pPr marL="3189402" indent="0" algn="ctr">
              <a:buNone/>
              <a:defRPr>
                <a:solidFill>
                  <a:schemeClr val="tx1">
                    <a:tint val="75000"/>
                  </a:schemeClr>
                </a:solidFill>
              </a:defRPr>
            </a:lvl8pPr>
            <a:lvl9pPr marL="3645037" indent="0" algn="ctr">
              <a:buNone/>
              <a:defRPr>
                <a:solidFill>
                  <a:schemeClr val="tx1">
                    <a:tint val="75000"/>
                  </a:schemeClr>
                </a:solidFill>
              </a:defRPr>
            </a:lvl9pPr>
          </a:lstStyle>
          <a:p>
            <a:pPr marL="0" marR="0" lvl="0" indent="0" algn="l" defTabSz="91125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20012" y="4160521"/>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125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20012" y="1444752"/>
            <a:ext cx="6653993" cy="1527048"/>
          </a:xfrm>
        </p:spPr>
        <p:txBody>
          <a:bodyPr wrap="square" anchor="ctr">
            <a:noAutofit/>
          </a:bodyPr>
          <a:lstStyle>
            <a:lvl1pPr marL="0" indent="0" algn="l" defTabSz="91125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567277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98"/>
            <a:ext cx="3155502" cy="461665"/>
          </a:xfrm>
        </p:spPr>
        <p:txBody>
          <a:bodyPr>
            <a:noAutofit/>
          </a:bodyPr>
          <a:lstStyle>
            <a:lvl1pPr marL="0" indent="0" algn="l" defTabSz="91125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5632" indent="0" algn="ctr">
              <a:buNone/>
              <a:defRPr>
                <a:solidFill>
                  <a:schemeClr val="tx1">
                    <a:tint val="75000"/>
                  </a:schemeClr>
                </a:solidFill>
              </a:defRPr>
            </a:lvl2pPr>
            <a:lvl3pPr marL="911253" indent="0" algn="ctr">
              <a:buNone/>
              <a:defRPr>
                <a:solidFill>
                  <a:schemeClr val="tx1">
                    <a:tint val="75000"/>
                  </a:schemeClr>
                </a:solidFill>
              </a:defRPr>
            </a:lvl3pPr>
            <a:lvl4pPr marL="1366893" indent="0" algn="ctr">
              <a:buNone/>
              <a:defRPr>
                <a:solidFill>
                  <a:schemeClr val="tx1">
                    <a:tint val="75000"/>
                  </a:schemeClr>
                </a:solidFill>
              </a:defRPr>
            </a:lvl4pPr>
            <a:lvl5pPr marL="1822515" indent="0" algn="ctr">
              <a:buNone/>
              <a:defRPr>
                <a:solidFill>
                  <a:schemeClr val="tx1">
                    <a:tint val="75000"/>
                  </a:schemeClr>
                </a:solidFill>
              </a:defRPr>
            </a:lvl5pPr>
            <a:lvl6pPr marL="2278144" indent="0" algn="ctr">
              <a:buNone/>
              <a:defRPr>
                <a:solidFill>
                  <a:schemeClr val="tx1">
                    <a:tint val="75000"/>
                  </a:schemeClr>
                </a:solidFill>
              </a:defRPr>
            </a:lvl6pPr>
            <a:lvl7pPr marL="2733775" indent="0" algn="ctr">
              <a:buNone/>
              <a:defRPr>
                <a:solidFill>
                  <a:schemeClr val="tx1">
                    <a:tint val="75000"/>
                  </a:schemeClr>
                </a:solidFill>
              </a:defRPr>
            </a:lvl7pPr>
            <a:lvl8pPr marL="3189402" indent="0" algn="ctr">
              <a:buNone/>
              <a:defRPr>
                <a:solidFill>
                  <a:schemeClr val="tx1">
                    <a:tint val="75000"/>
                  </a:schemeClr>
                </a:solidFill>
              </a:defRPr>
            </a:lvl8pPr>
            <a:lvl9pPr marL="3645037" indent="0" algn="ctr">
              <a:buNone/>
              <a:defRPr>
                <a:solidFill>
                  <a:schemeClr val="tx1">
                    <a:tint val="75000"/>
                  </a:schemeClr>
                </a:solidFill>
              </a:defRPr>
            </a:lvl9pPr>
          </a:lstStyle>
          <a:p>
            <a:pPr marL="0" marR="0" lvl="0" indent="0" algn="l" defTabSz="91125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20012" y="4160521"/>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125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20012" y="1444752"/>
            <a:ext cx="6653993" cy="1527048"/>
          </a:xfrm>
        </p:spPr>
        <p:txBody>
          <a:bodyPr wrap="square" anchor="ctr">
            <a:noAutofit/>
          </a:bodyPr>
          <a:lstStyle>
            <a:lvl1pPr marL="0" indent="0" algn="l" defTabSz="91125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087807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90499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62099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79841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p:nvSpPr>
        <p:spPr bwMode="auto">
          <a:xfrm>
            <a:off x="3008309" y="3183228"/>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6" name="Arrow Bar"/>
          <p:cNvSpPr/>
          <p:nvPr/>
        </p:nvSpPr>
        <p:spPr bwMode="auto">
          <a:xfrm>
            <a:off x="3008306" y="1514500"/>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p:nvSpPr>
        <p:spPr bwMode="auto">
          <a:xfrm rot="5400000">
            <a:off x="7358062" y="1978150"/>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133" tIns="45568" rIns="91133" bIns="45568" numCol="1" anchor="t" anchorCtr="0" compatLnSpc="1">
            <a:prstTxWarp prst="textNoShape">
              <a:avLst/>
            </a:prstTxWarp>
          </a:bodyPr>
          <a:lstStyle/>
          <a:p>
            <a:pPr defTabSz="1214694" fontAlgn="auto">
              <a:spcBef>
                <a:spcPts val="0"/>
              </a:spcBef>
              <a:spcAft>
                <a:spcPts val="0"/>
              </a:spcAft>
            </a:pPr>
            <a:endParaRPr lang="en-US">
              <a:solidFill>
                <a:srgbClr val="FFFFFF"/>
              </a:solidFill>
              <a:latin typeface="Segoe UI"/>
              <a:cs typeface="+mn-cs"/>
            </a:endParaRPr>
          </a:p>
        </p:txBody>
      </p:sp>
      <p:sp>
        <p:nvSpPr>
          <p:cNvPr id="29" name="TechEd Tile"/>
          <p:cNvSpPr/>
          <p:nvPr/>
        </p:nvSpPr>
        <p:spPr bwMode="auto">
          <a:xfrm>
            <a:off x="766754" y="1514500"/>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80" y="3185267"/>
            <a:ext cx="994669"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616" y="4682834"/>
            <a:ext cx="994669"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80" y="4682834"/>
            <a:ext cx="994669"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616" y="3185267"/>
            <a:ext cx="994669"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3124989" y="3403986"/>
            <a:ext cx="5154397" cy="553998"/>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77" y="4657304"/>
            <a:ext cx="5106759"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930" y="4887258"/>
            <a:ext cx="717556" cy="939101"/>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8411" t="5974" r="30263" b="6304"/>
          <a:stretch/>
        </p:blipFill>
        <p:spPr bwMode="black">
          <a:xfrm>
            <a:off x="2053553" y="3292696"/>
            <a:ext cx="667437" cy="113313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315" y="3281645"/>
            <a:ext cx="872537" cy="1141932"/>
          </a:xfrm>
          <a:prstGeom prst="rect">
            <a:avLst/>
          </a:prstGeom>
        </p:spPr>
      </p:pic>
      <p:sp>
        <p:nvSpPr>
          <p:cNvPr id="17" name="Arrow Bar"/>
          <p:cNvSpPr/>
          <p:nvPr/>
        </p:nvSpPr>
        <p:spPr bwMode="auto">
          <a:xfrm>
            <a:off x="8514247" y="3183228"/>
            <a:ext cx="376615" cy="282313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8487" y="1822256"/>
            <a:ext cx="1786611" cy="915248"/>
          </a:xfrm>
          <a:prstGeom prst="rect">
            <a:avLst/>
          </a:prstGeom>
        </p:spPr>
      </p:pic>
      <p:pic>
        <p:nvPicPr>
          <p:cNvPr id="21" name="TechEd Logo"/>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1999610" y="5122297"/>
            <a:ext cx="775329" cy="52179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rot="5400000">
            <a:off x="7283609" y="4449877"/>
            <a:ext cx="2820203" cy="292388"/>
          </a:xfrm>
          <a:prstGeom prst="rect">
            <a:avLst/>
          </a:prstGeom>
          <a:noFill/>
        </p:spPr>
        <p:txBody>
          <a:bodyPr wrap="square" lIns="0" tIns="0" rIns="0" bIns="0" rtlCol="0">
            <a:spAutoFit/>
          </a:bodyPr>
          <a:lstStyle/>
          <a:p>
            <a:pPr algn="ctr" defTabSz="1214694" fontAlgn="auto">
              <a:spcBef>
                <a:spcPts val="0"/>
              </a:spcBef>
              <a:spcAft>
                <a:spcPts val="0"/>
              </a:spcAft>
            </a:pPr>
            <a:r>
              <a:rPr lang="en-US" sz="1900" b="1" spc="-71" dirty="0" smtClean="0">
                <a:gradFill>
                  <a:gsLst>
                    <a:gs pos="2917">
                      <a:srgbClr val="FFFFFF"/>
                    </a:gs>
                    <a:gs pos="30000">
                      <a:srgbClr val="FFFFFF"/>
                    </a:gs>
                  </a:gsLst>
                  <a:lin ang="5400000" scaled="0"/>
                </a:gradFill>
                <a:latin typeface="Segoe UI"/>
                <a:cs typeface="+mn-cs"/>
              </a:rPr>
              <a:t>LEARN</a:t>
            </a:r>
            <a:r>
              <a:rPr lang="en-US" sz="1900" spc="-71" dirty="0" smtClean="0">
                <a:gradFill>
                  <a:gsLst>
                    <a:gs pos="2917">
                      <a:srgbClr val="FFFFFF"/>
                    </a:gs>
                    <a:gs pos="30000">
                      <a:srgbClr val="FFFFFF"/>
                    </a:gs>
                  </a:gsLst>
                  <a:lin ang="5400000" scaled="0"/>
                </a:gradFill>
                <a:latin typeface="Segoe UI Light"/>
                <a:cs typeface="+mn-cs"/>
              </a:rPr>
              <a:t> WINDOWS AZURE</a:t>
            </a:r>
          </a:p>
        </p:txBody>
      </p:sp>
    </p:spTree>
    <p:extLst>
      <p:ext uri="{BB962C8B-B14F-4D97-AF65-F5344CB8AC3E}">
        <p14:creationId xmlns:p14="http://schemas.microsoft.com/office/powerpoint/2010/main" val="237344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p:nvSpPr>
        <p:spPr bwMode="auto">
          <a:xfrm>
            <a:off x="3008309" y="3183228"/>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6" name="Arrow Bar"/>
          <p:cNvSpPr/>
          <p:nvPr/>
        </p:nvSpPr>
        <p:spPr bwMode="auto">
          <a:xfrm>
            <a:off x="3008306" y="1514500"/>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p:nvSpPr>
        <p:spPr bwMode="auto">
          <a:xfrm rot="5400000">
            <a:off x="7358062" y="1978150"/>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133" tIns="45568" rIns="91133" bIns="45568" numCol="1" anchor="t" anchorCtr="0" compatLnSpc="1">
            <a:prstTxWarp prst="textNoShape">
              <a:avLst/>
            </a:prstTxWarp>
          </a:bodyPr>
          <a:lstStyle/>
          <a:p>
            <a:pPr defTabSz="1214694" fontAlgn="auto">
              <a:spcBef>
                <a:spcPts val="0"/>
              </a:spcBef>
              <a:spcAft>
                <a:spcPts val="0"/>
              </a:spcAft>
            </a:pPr>
            <a:endParaRPr lang="en-US">
              <a:solidFill>
                <a:srgbClr val="FFFFFF"/>
              </a:solidFill>
              <a:latin typeface="Segoe UI"/>
              <a:cs typeface="+mn-cs"/>
            </a:endParaRPr>
          </a:p>
        </p:txBody>
      </p:sp>
      <p:sp>
        <p:nvSpPr>
          <p:cNvPr id="29" name="TechEd Tile"/>
          <p:cNvSpPr/>
          <p:nvPr/>
        </p:nvSpPr>
        <p:spPr bwMode="auto">
          <a:xfrm>
            <a:off x="766754" y="1514500"/>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80" y="3185267"/>
            <a:ext cx="994669"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616" y="4682834"/>
            <a:ext cx="994669"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80" y="4682834"/>
            <a:ext cx="994669"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616" y="3185267"/>
            <a:ext cx="994669"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1999610" y="5122297"/>
            <a:ext cx="775329" cy="521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9" y="3403986"/>
            <a:ext cx="5154397" cy="553998"/>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77" y="4657304"/>
            <a:ext cx="5106759"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293" y="3314503"/>
            <a:ext cx="791695" cy="1036132"/>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844" y="4860863"/>
            <a:ext cx="798142" cy="1044568"/>
          </a:xfrm>
          <a:prstGeom prst="rect">
            <a:avLst/>
          </a:prstGeom>
        </p:spPr>
      </p:pic>
      <p:pic>
        <p:nvPicPr>
          <p:cNvPr id="4" name="Picture 3"/>
          <p:cNvPicPr>
            <a:picLocks noChangeAspect="1"/>
          </p:cNvPicPr>
          <p:nvPr/>
        </p:nvPicPr>
        <p:blipFill rotWithShape="1">
          <a:blip r:embed="rId7" cstate="print">
            <a:extLst>
              <a:ext uri="{28A0092B-C50C-407E-A947-70E740481C1C}">
                <a14:useLocalDpi xmlns:a14="http://schemas.microsoft.com/office/drawing/2010/main" val="0"/>
              </a:ext>
            </a:extLst>
          </a:blip>
          <a:srcRect l="21790" r="25133"/>
          <a:stretch/>
        </p:blipFill>
        <p:spPr bwMode="black">
          <a:xfrm>
            <a:off x="2064172" y="3312772"/>
            <a:ext cx="710732" cy="1070959"/>
          </a:xfrm>
          <a:prstGeom prst="rect">
            <a:avLst/>
          </a:prstGeom>
        </p:spPr>
      </p:pic>
      <p:sp>
        <p:nvSpPr>
          <p:cNvPr id="17" name="Arrow Bar"/>
          <p:cNvSpPr/>
          <p:nvPr/>
        </p:nvSpPr>
        <p:spPr bwMode="auto">
          <a:xfrm>
            <a:off x="8514247" y="3183228"/>
            <a:ext cx="376615" cy="2823139"/>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8487" y="1822256"/>
            <a:ext cx="1786611" cy="915248"/>
          </a:xfrm>
          <a:prstGeom prst="rect">
            <a:avLst/>
          </a:prstGeom>
        </p:spPr>
      </p:pic>
      <p:sp>
        <p:nvSpPr>
          <p:cNvPr id="21" name="TextBox 20"/>
          <p:cNvSpPr txBox="1"/>
          <p:nvPr/>
        </p:nvSpPr>
        <p:spPr>
          <a:xfrm rot="5400000">
            <a:off x="7283609" y="4449877"/>
            <a:ext cx="2820203" cy="292388"/>
          </a:xfrm>
          <a:prstGeom prst="rect">
            <a:avLst/>
          </a:prstGeom>
          <a:noFill/>
        </p:spPr>
        <p:txBody>
          <a:bodyPr wrap="square" lIns="0" tIns="0" rIns="0" bIns="0" rtlCol="0">
            <a:spAutoFit/>
          </a:bodyPr>
          <a:lstStyle/>
          <a:p>
            <a:pPr algn="ctr" defTabSz="1214694" fontAlgn="auto">
              <a:spcBef>
                <a:spcPts val="0"/>
              </a:spcBef>
              <a:spcAft>
                <a:spcPts val="0"/>
              </a:spcAft>
            </a:pPr>
            <a:r>
              <a:rPr lang="en-US" sz="1900" b="1" spc="-71" dirty="0" smtClean="0">
                <a:gradFill>
                  <a:gsLst>
                    <a:gs pos="2917">
                      <a:srgbClr val="FFFFFF"/>
                    </a:gs>
                    <a:gs pos="30000">
                      <a:srgbClr val="FFFFFF"/>
                    </a:gs>
                  </a:gsLst>
                  <a:lin ang="5400000" scaled="0"/>
                </a:gradFill>
                <a:latin typeface="Segoe UI"/>
                <a:cs typeface="+mn-cs"/>
              </a:rPr>
              <a:t>LEARN</a:t>
            </a:r>
            <a:r>
              <a:rPr lang="en-US" sz="1900" spc="-71" dirty="0" smtClean="0">
                <a:gradFill>
                  <a:gsLst>
                    <a:gs pos="2917">
                      <a:srgbClr val="FFFFFF"/>
                    </a:gs>
                    <a:gs pos="30000">
                      <a:srgbClr val="FFFFFF"/>
                    </a:gs>
                  </a:gsLst>
                  <a:lin ang="5400000" scaled="0"/>
                </a:gradFill>
                <a:latin typeface="Segoe UI Light"/>
                <a:cs typeface="+mn-cs"/>
              </a:rPr>
              <a:t> WINDOWS AZURE</a:t>
            </a:r>
          </a:p>
        </p:txBody>
      </p:sp>
    </p:spTree>
    <p:extLst>
      <p:ext uri="{BB962C8B-B14F-4D97-AF65-F5344CB8AC3E}">
        <p14:creationId xmlns:p14="http://schemas.microsoft.com/office/powerpoint/2010/main" val="42535489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p:nvSpPr>
        <p:spPr bwMode="auto">
          <a:xfrm>
            <a:off x="3008309" y="3183228"/>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6" name="Arrow Bar"/>
          <p:cNvSpPr/>
          <p:nvPr/>
        </p:nvSpPr>
        <p:spPr bwMode="auto">
          <a:xfrm>
            <a:off x="3008306" y="1514500"/>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p:nvSpPr>
        <p:spPr bwMode="auto">
          <a:xfrm rot="5400000">
            <a:off x="7358062" y="1978150"/>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133" tIns="45568" rIns="91133" bIns="45568" numCol="1" anchor="t" anchorCtr="0" compatLnSpc="1">
            <a:prstTxWarp prst="textNoShape">
              <a:avLst/>
            </a:prstTxWarp>
          </a:bodyPr>
          <a:lstStyle/>
          <a:p>
            <a:pPr defTabSz="1214694" fontAlgn="auto">
              <a:spcBef>
                <a:spcPts val="0"/>
              </a:spcBef>
              <a:spcAft>
                <a:spcPts val="0"/>
              </a:spcAft>
            </a:pPr>
            <a:endParaRPr lang="en-US">
              <a:solidFill>
                <a:srgbClr val="FFFFFF"/>
              </a:solidFill>
              <a:latin typeface="Segoe UI"/>
              <a:cs typeface="+mn-cs"/>
            </a:endParaRPr>
          </a:p>
        </p:txBody>
      </p:sp>
      <p:sp>
        <p:nvSpPr>
          <p:cNvPr id="29" name="TechEd Tile"/>
          <p:cNvSpPr/>
          <p:nvPr/>
        </p:nvSpPr>
        <p:spPr bwMode="auto">
          <a:xfrm>
            <a:off x="766754" y="1514500"/>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80" y="3185267"/>
            <a:ext cx="994669"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616" y="4682834"/>
            <a:ext cx="994669"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80" y="4682834"/>
            <a:ext cx="994669"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616" y="3185267"/>
            <a:ext cx="994669"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1999610" y="5122297"/>
            <a:ext cx="775329" cy="521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9" y="3403986"/>
            <a:ext cx="5154397" cy="553998"/>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77" y="4657304"/>
            <a:ext cx="5106759"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black">
          <a:xfrm>
            <a:off x="885196" y="3535302"/>
            <a:ext cx="782503" cy="62583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844" y="4860863"/>
            <a:ext cx="798142" cy="1044568"/>
          </a:xfrm>
          <a:prstGeom prst="rect">
            <a:avLst/>
          </a:prstGeom>
        </p:spPr>
      </p:pic>
      <p:pic>
        <p:nvPicPr>
          <p:cNvPr id="18" name="Picture 2" descr="C:\Users\Justin\Desktop\_Work_in_Progress\_MS\1530\toolbox.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19258" y="3436938"/>
            <a:ext cx="728251" cy="8226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8487" y="1822256"/>
            <a:ext cx="1786611" cy="915248"/>
          </a:xfrm>
          <a:prstGeom prst="rect">
            <a:avLst/>
          </a:prstGeom>
        </p:spPr>
      </p:pic>
      <p:sp>
        <p:nvSpPr>
          <p:cNvPr id="21" name="Arrow Bar"/>
          <p:cNvSpPr/>
          <p:nvPr/>
        </p:nvSpPr>
        <p:spPr bwMode="auto">
          <a:xfrm>
            <a:off x="8514247" y="3183228"/>
            <a:ext cx="376615" cy="28231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p:nvSpPr>
        <p:spPr>
          <a:xfrm rot="5400000">
            <a:off x="7283609" y="4449877"/>
            <a:ext cx="2820203" cy="292388"/>
          </a:xfrm>
          <a:prstGeom prst="rect">
            <a:avLst/>
          </a:prstGeom>
          <a:noFill/>
        </p:spPr>
        <p:txBody>
          <a:bodyPr wrap="square" lIns="0" tIns="0" rIns="0" bIns="0" rtlCol="0">
            <a:spAutoFit/>
          </a:bodyPr>
          <a:lstStyle/>
          <a:p>
            <a:pPr algn="ctr" defTabSz="1214694" fontAlgn="auto">
              <a:spcBef>
                <a:spcPts val="0"/>
              </a:spcBef>
              <a:spcAft>
                <a:spcPts val="0"/>
              </a:spcAft>
            </a:pPr>
            <a:r>
              <a:rPr lang="en-US" sz="1900" b="1" spc="-71" dirty="0" smtClean="0">
                <a:gradFill>
                  <a:gsLst>
                    <a:gs pos="2917">
                      <a:srgbClr val="FFFFFF"/>
                    </a:gs>
                    <a:gs pos="30000">
                      <a:srgbClr val="FFFFFF"/>
                    </a:gs>
                  </a:gsLst>
                  <a:lin ang="5400000" scaled="0"/>
                </a:gradFill>
                <a:latin typeface="Segoe UI"/>
                <a:cs typeface="+mn-cs"/>
              </a:rPr>
              <a:t>LEARN</a:t>
            </a:r>
            <a:r>
              <a:rPr lang="en-US" sz="1900" spc="-71" dirty="0" smtClean="0">
                <a:gradFill>
                  <a:gsLst>
                    <a:gs pos="2917">
                      <a:srgbClr val="FFFFFF"/>
                    </a:gs>
                    <a:gs pos="30000">
                      <a:srgbClr val="FFFFFF"/>
                    </a:gs>
                  </a:gsLst>
                  <a:lin ang="5400000" scaled="0"/>
                </a:gradFill>
                <a:latin typeface="Segoe UI Light"/>
                <a:cs typeface="+mn-cs"/>
              </a:rPr>
              <a:t> WINDOWS AZURE</a:t>
            </a:r>
          </a:p>
        </p:txBody>
      </p:sp>
    </p:spTree>
    <p:extLst>
      <p:ext uri="{BB962C8B-B14F-4D97-AF65-F5344CB8AC3E}">
        <p14:creationId xmlns:p14="http://schemas.microsoft.com/office/powerpoint/2010/main" val="5468057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35" y="273054"/>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9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35" y="1435123"/>
            <a:ext cx="3008313" cy="4691063"/>
          </a:xfrm>
        </p:spPr>
        <p:txBody>
          <a:bodyPr/>
          <a:lstStyle>
            <a:lvl1pPr marL="0" indent="0">
              <a:buNone/>
              <a:defRPr sz="1400"/>
            </a:lvl1pPr>
            <a:lvl2pPr marL="455646" indent="0">
              <a:buNone/>
              <a:defRPr sz="1200"/>
            </a:lvl2pPr>
            <a:lvl3pPr marL="911294" indent="0">
              <a:buNone/>
              <a:defRPr sz="1000"/>
            </a:lvl3pPr>
            <a:lvl4pPr marL="1366949" indent="0">
              <a:buNone/>
              <a:defRPr sz="900"/>
            </a:lvl4pPr>
            <a:lvl5pPr marL="1822589" indent="0">
              <a:buNone/>
              <a:defRPr sz="900"/>
            </a:lvl5pPr>
            <a:lvl6pPr marL="2278233" indent="0">
              <a:buNone/>
              <a:defRPr sz="900"/>
            </a:lvl6pPr>
            <a:lvl7pPr marL="2733885" indent="0">
              <a:buNone/>
              <a:defRPr sz="900"/>
            </a:lvl7pPr>
            <a:lvl8pPr marL="3189531" indent="0">
              <a:buNone/>
              <a:defRPr sz="900"/>
            </a:lvl8pPr>
            <a:lvl9pPr marL="3645182"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2/24/2009</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A3C23B8-353F-4E5D-BF1D-8E4D3AE5621A}" type="slidenum">
              <a:rPr lang="en-US"/>
              <a:pPr>
                <a:defRPr/>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p:nvSpPr>
        <p:spPr bwMode="auto">
          <a:xfrm>
            <a:off x="3008309" y="3187152"/>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3" name="Arrow Bar"/>
          <p:cNvSpPr/>
          <p:nvPr/>
        </p:nvSpPr>
        <p:spPr bwMode="auto">
          <a:xfrm>
            <a:off x="3008306" y="1514500"/>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p:nvSpPr>
        <p:spPr bwMode="auto">
          <a:xfrm>
            <a:off x="0" y="1514500"/>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29" tIns="45563" rIns="91129" bIns="45563" numCol="1" spcCol="0" rtlCol="0" fromWordArt="0" anchor="ctr" anchorCtr="0" forceAA="0" compatLnSpc="1">
            <a:prstTxWarp prst="textNoShape">
              <a:avLst/>
            </a:prstTxWarp>
            <a:noAutofit/>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p:nvSpPr>
        <p:spPr bwMode="auto">
          <a:xfrm rot="5400000">
            <a:off x="7358062" y="1978150"/>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133" tIns="45568" rIns="91133" bIns="45568" numCol="1" anchor="t" anchorCtr="0" compatLnSpc="1">
            <a:prstTxWarp prst="textNoShape">
              <a:avLst/>
            </a:prstTxWarp>
          </a:bodyPr>
          <a:lstStyle/>
          <a:p>
            <a:pPr defTabSz="1214694" fontAlgn="auto">
              <a:spcBef>
                <a:spcPts val="0"/>
              </a:spcBef>
              <a:spcAft>
                <a:spcPts val="0"/>
              </a:spcAft>
            </a:pPr>
            <a:endParaRPr lang="en-US">
              <a:solidFill>
                <a:srgbClr val="FFFFFF"/>
              </a:solidFill>
              <a:latin typeface="Segoe UI"/>
              <a:cs typeface="+mn-cs"/>
            </a:endParaRPr>
          </a:p>
        </p:txBody>
      </p:sp>
      <p:sp>
        <p:nvSpPr>
          <p:cNvPr id="27" name="TechEd Tile"/>
          <p:cNvSpPr/>
          <p:nvPr/>
        </p:nvSpPr>
        <p:spPr bwMode="auto">
          <a:xfrm>
            <a:off x="766754" y="1514500"/>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051262" y="1742518"/>
            <a:ext cx="1550658"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p:nvSpPr>
        <p:spPr bwMode="auto">
          <a:xfrm>
            <a:off x="8381803" y="1630833"/>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29" tIns="45563" rIns="91129" bIns="45563" numCol="1" spcCol="0" rtlCol="0" fromWordArt="0" anchor="ctr" anchorCtr="0" forceAA="0" compatLnSpc="1">
            <a:prstTxWarp prst="textNoShape">
              <a:avLst/>
            </a:prstTxWarp>
            <a:noAutofit/>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3136906" y="3231975"/>
            <a:ext cx="5040038" cy="1232464"/>
          </a:xfrm>
        </p:spPr>
        <p:txBody>
          <a:bodyPr anchor="ctr">
            <a:noAutofit/>
          </a:bodyPr>
          <a:lstStyle>
            <a:lvl1pPr algn="l" defTabSz="911183"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1" name="Subtitle 2"/>
          <p:cNvSpPr>
            <a:spLocks noGrp="1"/>
          </p:cNvSpPr>
          <p:nvPr>
            <p:ph type="subTitle" idx="1"/>
          </p:nvPr>
        </p:nvSpPr>
        <p:spPr>
          <a:xfrm>
            <a:off x="3136910" y="5029250"/>
            <a:ext cx="5154369" cy="463255"/>
          </a:xfrm>
        </p:spPr>
        <p:txBody>
          <a:bodyPr>
            <a:noAutofit/>
          </a:bodyPr>
          <a:lstStyle>
            <a:lvl1pPr marL="0" indent="0" algn="l" defTabSz="91118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5591" indent="0" algn="ctr">
              <a:buNone/>
              <a:defRPr>
                <a:solidFill>
                  <a:schemeClr val="tx1">
                    <a:tint val="75000"/>
                  </a:schemeClr>
                </a:solidFill>
              </a:defRPr>
            </a:lvl2pPr>
            <a:lvl3pPr marL="911183" indent="0" algn="ctr">
              <a:buNone/>
              <a:defRPr>
                <a:solidFill>
                  <a:schemeClr val="tx1">
                    <a:tint val="75000"/>
                  </a:schemeClr>
                </a:solidFill>
              </a:defRPr>
            </a:lvl3pPr>
            <a:lvl4pPr marL="1366781" indent="0" algn="ctr">
              <a:buNone/>
              <a:defRPr>
                <a:solidFill>
                  <a:schemeClr val="tx1">
                    <a:tint val="75000"/>
                  </a:schemeClr>
                </a:solidFill>
              </a:defRPr>
            </a:lvl4pPr>
            <a:lvl5pPr marL="1822364" indent="0" algn="ctr">
              <a:buNone/>
              <a:defRPr>
                <a:solidFill>
                  <a:schemeClr val="tx1">
                    <a:tint val="75000"/>
                  </a:schemeClr>
                </a:solidFill>
              </a:defRPr>
            </a:lvl5pPr>
            <a:lvl6pPr marL="2277949" indent="0" algn="ctr">
              <a:buNone/>
              <a:defRPr>
                <a:solidFill>
                  <a:schemeClr val="tx1">
                    <a:tint val="75000"/>
                  </a:schemeClr>
                </a:solidFill>
              </a:defRPr>
            </a:lvl6pPr>
            <a:lvl7pPr marL="2733550" indent="0" algn="ctr">
              <a:buNone/>
              <a:defRPr>
                <a:solidFill>
                  <a:schemeClr val="tx1">
                    <a:tint val="75000"/>
                  </a:schemeClr>
                </a:solidFill>
              </a:defRPr>
            </a:lvl7pPr>
            <a:lvl8pPr marL="3189136" indent="0" algn="ctr">
              <a:buNone/>
              <a:defRPr>
                <a:solidFill>
                  <a:schemeClr val="tx1">
                    <a:tint val="75000"/>
                  </a:schemeClr>
                </a:solidFill>
              </a:defRPr>
            </a:lvl8pPr>
            <a:lvl9pPr marL="3644729" indent="0" algn="ctr">
              <a:buNone/>
              <a:defRPr>
                <a:solidFill>
                  <a:schemeClr val="tx1">
                    <a:tint val="75000"/>
                  </a:schemeClr>
                </a:solidFill>
              </a:defRPr>
            </a:lvl9pPr>
          </a:lstStyle>
          <a:p>
            <a:r>
              <a:rPr lang="en-US" smtClean="0"/>
              <a:t>Click to edit Master subtitle style</a:t>
            </a:r>
            <a:endParaRPr lang="en-US" dirty="0"/>
          </a:p>
        </p:txBody>
      </p:sp>
      <p:sp useBgFill="1">
        <p:nvSpPr>
          <p:cNvPr id="52" name="Bottom Mask"/>
          <p:cNvSpPr/>
          <p:nvPr/>
        </p:nvSpPr>
        <p:spPr bwMode="auto">
          <a:xfrm>
            <a:off x="5" y="6010323"/>
            <a:ext cx="9144001"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29" tIns="45563" rIns="91129" bIns="45563" numCol="1" spcCol="0" rtlCol="0" fromWordArt="0" anchor="ctr" anchorCtr="0" forceAA="0" compatLnSpc="1">
            <a:prstTxWarp prst="textNoShape">
              <a:avLst/>
            </a:prstTxWarp>
            <a:noAutofit/>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57" name="Rectangle 56"/>
          <p:cNvSpPr/>
          <p:nvPr/>
        </p:nvSpPr>
        <p:spPr bwMode="auto">
          <a:xfrm>
            <a:off x="1886080" y="3185267"/>
            <a:ext cx="994669"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58" name="Rectangle 57"/>
          <p:cNvSpPr/>
          <p:nvPr/>
        </p:nvSpPr>
        <p:spPr bwMode="auto">
          <a:xfrm>
            <a:off x="762616" y="4682834"/>
            <a:ext cx="994669"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60" name="Rectangle 59"/>
          <p:cNvSpPr/>
          <p:nvPr/>
        </p:nvSpPr>
        <p:spPr bwMode="auto">
          <a:xfrm>
            <a:off x="762616" y="3185267"/>
            <a:ext cx="994669"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930" y="4887258"/>
            <a:ext cx="717556" cy="939101"/>
          </a:xfrm>
          <a:prstGeom prst="rect">
            <a:avLst/>
          </a:prstGeom>
        </p:spPr>
      </p:pic>
      <p:pic>
        <p:nvPicPr>
          <p:cNvPr id="62" name="Picture 61"/>
          <p:cNvPicPr>
            <a:picLocks noChangeAspect="1"/>
          </p:cNvPicPr>
          <p:nvPr/>
        </p:nvPicPr>
        <p:blipFill rotWithShape="1">
          <a:blip r:embed="rId5" cstate="print">
            <a:extLst>
              <a:ext uri="{28A0092B-C50C-407E-A947-70E740481C1C}">
                <a14:useLocalDpi xmlns:a14="http://schemas.microsoft.com/office/drawing/2010/main" val="0"/>
              </a:ext>
            </a:extLst>
          </a:blip>
          <a:srcRect l="28411" t="5974" r="30263" b="6304"/>
          <a:stretch/>
        </p:blipFill>
        <p:spPr bwMode="black">
          <a:xfrm>
            <a:off x="2053553" y="3292696"/>
            <a:ext cx="667437" cy="1133131"/>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3315" y="3281645"/>
            <a:ext cx="872537" cy="1141932"/>
          </a:xfrm>
          <a:prstGeom prst="rect">
            <a:avLst/>
          </a:prstGeom>
        </p:spPr>
      </p:pic>
      <p:sp>
        <p:nvSpPr>
          <p:cNvPr id="65" name="Rectangle 64"/>
          <p:cNvSpPr/>
          <p:nvPr/>
        </p:nvSpPr>
        <p:spPr bwMode="auto">
          <a:xfrm>
            <a:off x="1886080" y="4693844"/>
            <a:ext cx="994669"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p:nvPicPr>
        <p:blipFill rotWithShape="1">
          <a:blip r:embed="rId7" cstate="print">
            <a:extLst>
              <a:ext uri="{28A0092B-C50C-407E-A947-70E740481C1C}">
                <a14:useLocalDpi xmlns:a14="http://schemas.microsoft.com/office/drawing/2010/main" val="0"/>
              </a:ext>
            </a:extLst>
          </a:blip>
          <a:srcRect l="21790" r="25133"/>
          <a:stretch/>
        </p:blipFill>
        <p:spPr bwMode="black">
          <a:xfrm>
            <a:off x="2064172" y="4821353"/>
            <a:ext cx="710732" cy="1070959"/>
          </a:xfrm>
          <a:prstGeom prst="rect">
            <a:avLst/>
          </a:prstGeom>
        </p:spPr>
      </p:pic>
      <p:sp>
        <p:nvSpPr>
          <p:cNvPr id="68" name="Arrow Bar"/>
          <p:cNvSpPr/>
          <p:nvPr/>
        </p:nvSpPr>
        <p:spPr bwMode="auto">
          <a:xfrm>
            <a:off x="8514247" y="3183228"/>
            <a:ext cx="376615" cy="282313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p:nvSpPr>
        <p:spPr>
          <a:xfrm rot="5400000">
            <a:off x="7283609" y="4449877"/>
            <a:ext cx="2820203" cy="292388"/>
          </a:xfrm>
          <a:prstGeom prst="rect">
            <a:avLst/>
          </a:prstGeom>
          <a:noFill/>
        </p:spPr>
        <p:txBody>
          <a:bodyPr wrap="square" lIns="0" tIns="0" rIns="0" bIns="0" rtlCol="0">
            <a:spAutoFit/>
          </a:bodyPr>
          <a:lstStyle/>
          <a:p>
            <a:pPr algn="ctr" defTabSz="1214694" fontAlgn="auto">
              <a:spcBef>
                <a:spcPts val="0"/>
              </a:spcBef>
              <a:spcAft>
                <a:spcPts val="0"/>
              </a:spcAft>
            </a:pPr>
            <a:r>
              <a:rPr lang="en-US" sz="1900" b="1" spc="-71" dirty="0" smtClean="0">
                <a:gradFill>
                  <a:gsLst>
                    <a:gs pos="2917">
                      <a:srgbClr val="FFFFFF"/>
                    </a:gs>
                    <a:gs pos="30000">
                      <a:srgbClr val="FFFFFF"/>
                    </a:gs>
                  </a:gsLst>
                  <a:lin ang="5400000" scaled="0"/>
                </a:gradFill>
                <a:latin typeface="Segoe UI"/>
                <a:cs typeface="+mn-cs"/>
              </a:rPr>
              <a:t>LEARN</a:t>
            </a:r>
            <a:r>
              <a:rPr lang="en-US" sz="1900" spc="-71" dirty="0" smtClean="0">
                <a:gradFill>
                  <a:gsLst>
                    <a:gs pos="2917">
                      <a:srgbClr val="FFFFFF"/>
                    </a:gs>
                    <a:gs pos="30000">
                      <a:srgbClr val="FFFFFF"/>
                    </a:gs>
                  </a:gsLst>
                  <a:lin ang="5400000" scaled="0"/>
                </a:gradFill>
                <a:latin typeface="Segoe UI Light"/>
                <a:cs typeface="+mn-cs"/>
              </a:rPr>
              <a:t> WINDOWS AZURE</a:t>
            </a:r>
          </a:p>
        </p:txBody>
      </p:sp>
    </p:spTree>
    <p:extLst>
      <p:ext uri="{BB962C8B-B14F-4D97-AF65-F5344CB8AC3E}">
        <p14:creationId xmlns:p14="http://schemas.microsoft.com/office/powerpoint/2010/main" val="24442366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p:nvSpPr>
        <p:spPr bwMode="auto">
          <a:xfrm>
            <a:off x="3008309" y="3187152"/>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6" name="Arrow Bar"/>
          <p:cNvSpPr/>
          <p:nvPr/>
        </p:nvSpPr>
        <p:spPr bwMode="auto">
          <a:xfrm>
            <a:off x="3008306" y="1514500"/>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p:nvSpPr>
        <p:spPr bwMode="auto">
          <a:xfrm>
            <a:off x="0" y="1514500"/>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29" tIns="45563" rIns="91129" bIns="45563" numCol="1" spcCol="0" rtlCol="0" fromWordArt="0" anchor="ctr" anchorCtr="0" forceAA="0" compatLnSpc="1">
            <a:prstTxWarp prst="textNoShape">
              <a:avLst/>
            </a:prstTxWarp>
            <a:noAutofit/>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p:nvSpPr>
        <p:spPr bwMode="auto">
          <a:xfrm rot="5400000">
            <a:off x="7358062" y="1978150"/>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133" tIns="45568" rIns="91133" bIns="45568" numCol="1" anchor="t" anchorCtr="0" compatLnSpc="1">
            <a:prstTxWarp prst="textNoShape">
              <a:avLst/>
            </a:prstTxWarp>
          </a:bodyPr>
          <a:lstStyle/>
          <a:p>
            <a:pPr defTabSz="1214694" fontAlgn="auto">
              <a:spcBef>
                <a:spcPts val="0"/>
              </a:spcBef>
              <a:spcAft>
                <a:spcPts val="0"/>
              </a:spcAft>
            </a:pPr>
            <a:endParaRPr lang="en-US">
              <a:solidFill>
                <a:srgbClr val="FFFFFF"/>
              </a:solidFill>
              <a:latin typeface="Segoe UI"/>
              <a:cs typeface="+mn-cs"/>
            </a:endParaRPr>
          </a:p>
        </p:txBody>
      </p:sp>
      <p:sp>
        <p:nvSpPr>
          <p:cNvPr id="29" name="TechEd Tile"/>
          <p:cNvSpPr/>
          <p:nvPr/>
        </p:nvSpPr>
        <p:spPr bwMode="auto">
          <a:xfrm>
            <a:off x="766754" y="1514500"/>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051262" y="1742518"/>
            <a:ext cx="1550658" cy="104358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p:nvGrpSpPr>
        <p:grpSpPr>
          <a:xfrm>
            <a:off x="762616" y="3185267"/>
            <a:ext cx="994669" cy="132588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4694" fontAlgn="auto">
                <a:spcBef>
                  <a:spcPts val="0"/>
                </a:spcBef>
                <a:spcAft>
                  <a:spcPts val="0"/>
                </a:spcAft>
              </a:pPr>
              <a:endParaRPr lang="en-US">
                <a:solidFill>
                  <a:srgbClr val="FFFFFF"/>
                </a:solidFill>
                <a:latin typeface="Segoe UI"/>
                <a:cs typeface="+mn-cs"/>
              </a:endParaRPr>
            </a:p>
          </p:txBody>
        </p:sp>
      </p:grpSp>
      <p:grpSp>
        <p:nvGrpSpPr>
          <p:cNvPr id="34" name="Orange Tile"/>
          <p:cNvGrpSpPr/>
          <p:nvPr/>
        </p:nvGrpSpPr>
        <p:grpSpPr>
          <a:xfrm>
            <a:off x="1886080" y="3185267"/>
            <a:ext cx="994669" cy="132588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4694" fontAlgn="auto">
                <a:spcBef>
                  <a:spcPts val="0"/>
                </a:spcBef>
                <a:spcAft>
                  <a:spcPts val="0"/>
                </a:spcAft>
              </a:pPr>
              <a:endParaRPr lang="en-US">
                <a:solidFill>
                  <a:srgbClr val="FFFFFF"/>
                </a:solidFill>
                <a:latin typeface="Segoe UI"/>
                <a:cs typeface="+mn-cs"/>
              </a:endParaRPr>
            </a:p>
          </p:txBody>
        </p:sp>
      </p:grpSp>
      <p:grpSp>
        <p:nvGrpSpPr>
          <p:cNvPr id="37" name="Teal Tile"/>
          <p:cNvGrpSpPr/>
          <p:nvPr/>
        </p:nvGrpSpPr>
        <p:grpSpPr>
          <a:xfrm>
            <a:off x="762616" y="4682834"/>
            <a:ext cx="994669" cy="132588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1214694" fontAlgn="auto">
                <a:spcBef>
                  <a:spcPts val="0"/>
                </a:spcBef>
                <a:spcAft>
                  <a:spcPts val="0"/>
                </a:spcAft>
              </a:pPr>
              <a:endParaRPr lang="en-US">
                <a:solidFill>
                  <a:srgbClr val="FFFFFF"/>
                </a:solidFill>
                <a:latin typeface="Segoe UI"/>
                <a:cs typeface="+mn-cs"/>
              </a:endParaRPr>
            </a:p>
          </p:txBody>
        </p:sp>
      </p:grpSp>
      <p:grpSp>
        <p:nvGrpSpPr>
          <p:cNvPr id="5" name="Green Tile"/>
          <p:cNvGrpSpPr/>
          <p:nvPr/>
        </p:nvGrpSpPr>
        <p:grpSpPr>
          <a:xfrm>
            <a:off x="1886080" y="4682834"/>
            <a:ext cx="994669" cy="132588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4694" fontAlgn="auto">
                <a:spcBef>
                  <a:spcPts val="0"/>
                </a:spcBef>
                <a:spcAft>
                  <a:spcPts val="0"/>
                </a:spcAft>
              </a:pPr>
              <a:endParaRPr lang="en-US">
                <a:solidFill>
                  <a:srgbClr val="FFFFFF"/>
                </a:solidFill>
                <a:latin typeface="Segoe UI"/>
                <a:cs typeface="+mn-cs"/>
              </a:endParaRPr>
            </a:p>
          </p:txBody>
        </p:sp>
      </p:grpSp>
      <p:sp useBgFill="1">
        <p:nvSpPr>
          <p:cNvPr id="43" name="Top Mask"/>
          <p:cNvSpPr/>
          <p:nvPr/>
        </p:nvSpPr>
        <p:spPr bwMode="auto">
          <a:xfrm>
            <a:off x="0" y="26"/>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29" tIns="45563" rIns="91129" bIns="45563" numCol="1" spcCol="0" rtlCol="0" fromWordArt="0" anchor="ctr" anchorCtr="0" forceAA="0" compatLnSpc="1">
            <a:prstTxWarp prst="textNoShape">
              <a:avLst/>
            </a:prstTxWarp>
            <a:noAutofit/>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p:nvSpPr>
        <p:spPr bwMode="auto">
          <a:xfrm>
            <a:off x="8381803" y="1630833"/>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29" tIns="45563" rIns="91129" bIns="45563" numCol="1" spcCol="0" rtlCol="0" fromWordArt="0" anchor="ctr" anchorCtr="0" forceAA="0" compatLnSpc="1">
            <a:prstTxWarp prst="textNoShape">
              <a:avLst/>
            </a:prstTxWarp>
            <a:noAutofit/>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3231975"/>
            <a:ext cx="5040038" cy="1232464"/>
          </a:xfrm>
        </p:spPr>
        <p:txBody>
          <a:bodyPr anchor="ctr">
            <a:noAutofit/>
          </a:bodyPr>
          <a:lstStyle>
            <a:lvl1pPr algn="l" defTabSz="911183"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3136910" y="5029250"/>
            <a:ext cx="5154369" cy="463255"/>
          </a:xfrm>
        </p:spPr>
        <p:txBody>
          <a:bodyPr>
            <a:noAutofit/>
          </a:bodyPr>
          <a:lstStyle>
            <a:lvl1pPr marL="0" indent="0" algn="l" defTabSz="91118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5591" indent="0" algn="ctr">
              <a:buNone/>
              <a:defRPr>
                <a:solidFill>
                  <a:schemeClr val="tx1">
                    <a:tint val="75000"/>
                  </a:schemeClr>
                </a:solidFill>
              </a:defRPr>
            </a:lvl2pPr>
            <a:lvl3pPr marL="911183" indent="0" algn="ctr">
              <a:buNone/>
              <a:defRPr>
                <a:solidFill>
                  <a:schemeClr val="tx1">
                    <a:tint val="75000"/>
                  </a:schemeClr>
                </a:solidFill>
              </a:defRPr>
            </a:lvl3pPr>
            <a:lvl4pPr marL="1366781" indent="0" algn="ctr">
              <a:buNone/>
              <a:defRPr>
                <a:solidFill>
                  <a:schemeClr val="tx1">
                    <a:tint val="75000"/>
                  </a:schemeClr>
                </a:solidFill>
              </a:defRPr>
            </a:lvl4pPr>
            <a:lvl5pPr marL="1822364" indent="0" algn="ctr">
              <a:buNone/>
              <a:defRPr>
                <a:solidFill>
                  <a:schemeClr val="tx1">
                    <a:tint val="75000"/>
                  </a:schemeClr>
                </a:solidFill>
              </a:defRPr>
            </a:lvl5pPr>
            <a:lvl6pPr marL="2277949" indent="0" algn="ctr">
              <a:buNone/>
              <a:defRPr>
                <a:solidFill>
                  <a:schemeClr val="tx1">
                    <a:tint val="75000"/>
                  </a:schemeClr>
                </a:solidFill>
              </a:defRPr>
            </a:lvl6pPr>
            <a:lvl7pPr marL="2733550" indent="0" algn="ctr">
              <a:buNone/>
              <a:defRPr>
                <a:solidFill>
                  <a:schemeClr val="tx1">
                    <a:tint val="75000"/>
                  </a:schemeClr>
                </a:solidFill>
              </a:defRPr>
            </a:lvl7pPr>
            <a:lvl8pPr marL="3189136" indent="0" algn="ctr">
              <a:buNone/>
              <a:defRPr>
                <a:solidFill>
                  <a:schemeClr val="tx1">
                    <a:tint val="75000"/>
                  </a:schemeClr>
                </a:solidFill>
              </a:defRPr>
            </a:lvl8pPr>
            <a:lvl9pPr marL="3644729"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p:nvSpPr>
        <p:spPr bwMode="auto">
          <a:xfrm>
            <a:off x="5" y="6010323"/>
            <a:ext cx="9144001"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129" tIns="45563" rIns="91129" bIns="45563" numCol="1" spcCol="0" rtlCol="0" fromWordArt="0" anchor="ctr" anchorCtr="0" forceAA="0" compatLnSpc="1">
            <a:prstTxWarp prst="textNoShape">
              <a:avLst/>
            </a:prstTxWarp>
            <a:noAutofit/>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24111764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9" y="1600811"/>
            <a:ext cx="8363938" cy="2437590"/>
          </a:xfrm>
        </p:spPr>
        <p:txBody>
          <a:bodyPr anchor="b" anchorCtr="0"/>
          <a:lstStyle>
            <a:lvl1pPr>
              <a:defRPr sz="8800" spc="-30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146130631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3008309" y="3187152"/>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8" name="Arrow Bar"/>
          <p:cNvSpPr/>
          <p:nvPr/>
        </p:nvSpPr>
        <p:spPr bwMode="auto">
          <a:xfrm>
            <a:off x="3008306" y="1514500"/>
            <a:ext cx="5373499"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p:nvSpPr>
        <p:spPr bwMode="auto">
          <a:xfrm rot="5400000">
            <a:off x="7358062" y="1978150"/>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133" tIns="45568" rIns="91133" bIns="45568" numCol="1" anchor="t" anchorCtr="0" compatLnSpc="1">
            <a:prstTxWarp prst="textNoShape">
              <a:avLst/>
            </a:prstTxWarp>
          </a:bodyPr>
          <a:lstStyle/>
          <a:p>
            <a:pPr defTabSz="1214694" fontAlgn="auto">
              <a:spcBef>
                <a:spcPts val="0"/>
              </a:spcBef>
              <a:spcAft>
                <a:spcPts val="0"/>
              </a:spcAft>
            </a:pPr>
            <a:endParaRPr lang="en-US">
              <a:solidFill>
                <a:srgbClr val="FFFFFF"/>
              </a:solidFill>
              <a:latin typeface="Segoe UI"/>
              <a:cs typeface="+mn-cs"/>
            </a:endParaRPr>
          </a:p>
        </p:txBody>
      </p:sp>
      <p:sp>
        <p:nvSpPr>
          <p:cNvPr id="10" name="TechEd Tile"/>
          <p:cNvSpPr/>
          <p:nvPr/>
        </p:nvSpPr>
        <p:spPr bwMode="auto">
          <a:xfrm>
            <a:off x="766754" y="1514500"/>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11" name="Rectangle 10"/>
          <p:cNvSpPr/>
          <p:nvPr/>
        </p:nvSpPr>
        <p:spPr bwMode="auto">
          <a:xfrm>
            <a:off x="1886080" y="3185267"/>
            <a:ext cx="994669"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12" name="Rectangle 11"/>
          <p:cNvSpPr/>
          <p:nvPr/>
        </p:nvSpPr>
        <p:spPr bwMode="auto">
          <a:xfrm>
            <a:off x="762616" y="4682834"/>
            <a:ext cx="994669"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13" name="Rectangle 12"/>
          <p:cNvSpPr/>
          <p:nvPr/>
        </p:nvSpPr>
        <p:spPr bwMode="auto">
          <a:xfrm>
            <a:off x="1886080" y="4682834"/>
            <a:ext cx="994669"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p:nvSpPr>
        <p:spPr bwMode="auto">
          <a:xfrm>
            <a:off x="762584" y="3185280"/>
            <a:ext cx="2118133" cy="282344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3" y="1635466"/>
            <a:ext cx="519159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3072865" y="4884121"/>
            <a:ext cx="5189183"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5591" indent="0" algn="ctr">
              <a:buNone/>
              <a:defRPr>
                <a:solidFill>
                  <a:schemeClr val="tx1">
                    <a:tint val="75000"/>
                  </a:schemeClr>
                </a:solidFill>
              </a:defRPr>
            </a:lvl2pPr>
            <a:lvl3pPr marL="911183" indent="0" algn="ctr">
              <a:buNone/>
              <a:defRPr>
                <a:solidFill>
                  <a:schemeClr val="tx1">
                    <a:tint val="75000"/>
                  </a:schemeClr>
                </a:solidFill>
              </a:defRPr>
            </a:lvl3pPr>
            <a:lvl4pPr marL="1366781" indent="0" algn="ctr">
              <a:buNone/>
              <a:defRPr>
                <a:solidFill>
                  <a:schemeClr val="tx1">
                    <a:tint val="75000"/>
                  </a:schemeClr>
                </a:solidFill>
              </a:defRPr>
            </a:lvl4pPr>
            <a:lvl5pPr marL="1822364" indent="0" algn="ctr">
              <a:buNone/>
              <a:defRPr>
                <a:solidFill>
                  <a:schemeClr val="tx1">
                    <a:tint val="75000"/>
                  </a:schemeClr>
                </a:solidFill>
              </a:defRPr>
            </a:lvl5pPr>
            <a:lvl6pPr marL="2277949" indent="0" algn="ctr">
              <a:buNone/>
              <a:defRPr>
                <a:solidFill>
                  <a:schemeClr val="tx1">
                    <a:tint val="75000"/>
                  </a:schemeClr>
                </a:solidFill>
              </a:defRPr>
            </a:lvl6pPr>
            <a:lvl7pPr marL="2733550" indent="0" algn="ctr">
              <a:buNone/>
              <a:defRPr>
                <a:solidFill>
                  <a:schemeClr val="tx1">
                    <a:tint val="75000"/>
                  </a:schemeClr>
                </a:solidFill>
              </a:defRPr>
            </a:lvl7pPr>
            <a:lvl8pPr marL="3189136" indent="0" algn="ctr">
              <a:buNone/>
              <a:defRPr>
                <a:solidFill>
                  <a:schemeClr val="tx1">
                    <a:tint val="75000"/>
                  </a:schemeClr>
                </a:solidFill>
              </a:defRPr>
            </a:lvl8pPr>
            <a:lvl9pPr marL="3644729" indent="0" algn="ctr">
              <a:buNone/>
              <a:defRPr>
                <a:solidFill>
                  <a:schemeClr val="tx1">
                    <a:tint val="75000"/>
                  </a:schemeClr>
                </a:solidFill>
              </a:defRPr>
            </a:lvl9pPr>
          </a:lstStyle>
          <a:p>
            <a:pPr marL="0" marR="0" lvl="0" indent="0" algn="l" defTabSz="91118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4" y="3391159"/>
            <a:ext cx="5189184" cy="914096"/>
          </a:xfrm>
        </p:spPr>
        <p:txBody>
          <a:bodyPr wrap="square" anchor="ctr">
            <a:noAutofit/>
          </a:bodyPr>
          <a:lstStyle>
            <a:lvl1pPr marL="0" indent="0">
              <a:buNone/>
              <a:defRPr sz="4000" b="1" spc="-100" baseline="0">
                <a:solidFill>
                  <a:schemeClr val="accent2">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14" y="1750012"/>
            <a:ext cx="1979351" cy="108755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589" y="3519534"/>
            <a:ext cx="1624155" cy="2125612"/>
          </a:xfrm>
          <a:prstGeom prst="rect">
            <a:avLst/>
          </a:prstGeom>
        </p:spPr>
      </p:pic>
    </p:spTree>
    <p:extLst>
      <p:ext uri="{BB962C8B-B14F-4D97-AF65-F5344CB8AC3E}">
        <p14:creationId xmlns:p14="http://schemas.microsoft.com/office/powerpoint/2010/main" val="3032270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3008309" y="3187152"/>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8" name="Arrow Bar"/>
          <p:cNvSpPr/>
          <p:nvPr/>
        </p:nvSpPr>
        <p:spPr bwMode="auto">
          <a:xfrm>
            <a:off x="3008306" y="1514500"/>
            <a:ext cx="5373499"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p:nvSpPr>
        <p:spPr bwMode="auto">
          <a:xfrm rot="5400000">
            <a:off x="7358062" y="1978150"/>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133" tIns="45568" rIns="91133" bIns="45568" numCol="1" anchor="t" anchorCtr="0" compatLnSpc="1">
            <a:prstTxWarp prst="textNoShape">
              <a:avLst/>
            </a:prstTxWarp>
          </a:bodyPr>
          <a:lstStyle/>
          <a:p>
            <a:pPr defTabSz="1214694" fontAlgn="auto">
              <a:spcBef>
                <a:spcPts val="0"/>
              </a:spcBef>
              <a:spcAft>
                <a:spcPts val="0"/>
              </a:spcAft>
            </a:pPr>
            <a:endParaRPr lang="en-US">
              <a:solidFill>
                <a:srgbClr val="FFFFFF"/>
              </a:solidFill>
              <a:latin typeface="Segoe UI"/>
              <a:cs typeface="+mn-cs"/>
            </a:endParaRPr>
          </a:p>
        </p:txBody>
      </p:sp>
      <p:sp>
        <p:nvSpPr>
          <p:cNvPr id="10" name="TechEd Tile"/>
          <p:cNvSpPr/>
          <p:nvPr/>
        </p:nvSpPr>
        <p:spPr bwMode="auto">
          <a:xfrm>
            <a:off x="766754" y="1514500"/>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p:nvSpPr>
        <p:spPr bwMode="auto">
          <a:xfrm>
            <a:off x="762584" y="3185280"/>
            <a:ext cx="2118133" cy="2823443"/>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6" y="1635466"/>
            <a:ext cx="518150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Video</a:t>
            </a:r>
          </a:p>
        </p:txBody>
      </p:sp>
      <p:sp>
        <p:nvSpPr>
          <p:cNvPr id="3" name="Subtitle 2"/>
          <p:cNvSpPr>
            <a:spLocks noGrp="1"/>
          </p:cNvSpPr>
          <p:nvPr>
            <p:ph type="subTitle" idx="1"/>
          </p:nvPr>
        </p:nvSpPr>
        <p:spPr>
          <a:xfrm>
            <a:off x="3072857" y="4884121"/>
            <a:ext cx="5179095"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5591" indent="0" algn="ctr">
              <a:buNone/>
              <a:defRPr>
                <a:solidFill>
                  <a:schemeClr val="tx1">
                    <a:tint val="75000"/>
                  </a:schemeClr>
                </a:solidFill>
              </a:defRPr>
            </a:lvl2pPr>
            <a:lvl3pPr marL="911183" indent="0" algn="ctr">
              <a:buNone/>
              <a:defRPr>
                <a:solidFill>
                  <a:schemeClr val="tx1">
                    <a:tint val="75000"/>
                  </a:schemeClr>
                </a:solidFill>
              </a:defRPr>
            </a:lvl3pPr>
            <a:lvl4pPr marL="1366781" indent="0" algn="ctr">
              <a:buNone/>
              <a:defRPr>
                <a:solidFill>
                  <a:schemeClr val="tx1">
                    <a:tint val="75000"/>
                  </a:schemeClr>
                </a:solidFill>
              </a:defRPr>
            </a:lvl4pPr>
            <a:lvl5pPr marL="1822364" indent="0" algn="ctr">
              <a:buNone/>
              <a:defRPr>
                <a:solidFill>
                  <a:schemeClr val="tx1">
                    <a:tint val="75000"/>
                  </a:schemeClr>
                </a:solidFill>
              </a:defRPr>
            </a:lvl5pPr>
            <a:lvl6pPr marL="2277949" indent="0" algn="ctr">
              <a:buNone/>
              <a:defRPr>
                <a:solidFill>
                  <a:schemeClr val="tx1">
                    <a:tint val="75000"/>
                  </a:schemeClr>
                </a:solidFill>
              </a:defRPr>
            </a:lvl6pPr>
            <a:lvl7pPr marL="2733550" indent="0" algn="ctr">
              <a:buNone/>
              <a:defRPr>
                <a:solidFill>
                  <a:schemeClr val="tx1">
                    <a:tint val="75000"/>
                  </a:schemeClr>
                </a:solidFill>
              </a:defRPr>
            </a:lvl7pPr>
            <a:lvl8pPr marL="3189136" indent="0" algn="ctr">
              <a:buNone/>
              <a:defRPr>
                <a:solidFill>
                  <a:schemeClr val="tx1">
                    <a:tint val="75000"/>
                  </a:schemeClr>
                </a:solidFill>
              </a:defRPr>
            </a:lvl8pPr>
            <a:lvl9pPr marL="3644729" indent="0" algn="ctr">
              <a:buNone/>
              <a:defRPr>
                <a:solidFill>
                  <a:schemeClr val="tx1">
                    <a:tint val="75000"/>
                  </a:schemeClr>
                </a:solidFill>
              </a:defRPr>
            </a:lvl9pPr>
          </a:lstStyle>
          <a:p>
            <a:pPr marL="0" marR="0" lvl="0" indent="0" algn="l" defTabSz="91118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3391159"/>
            <a:ext cx="5179096" cy="914096"/>
          </a:xfrm>
        </p:spPr>
        <p:txBody>
          <a:bodyPr wrap="square" anchor="ctr">
            <a:noAutofit/>
          </a:bodyPr>
          <a:lstStyle>
            <a:lvl1pPr marL="0" indent="0">
              <a:buNone/>
              <a:defRPr sz="4000" b="1" spc="-100" baseline="0">
                <a:solidFill>
                  <a:schemeClr val="accent3">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14" y="1750012"/>
            <a:ext cx="1979351" cy="1087555"/>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26707" t="18131" r="23736" b="9074"/>
          <a:stretch/>
        </p:blipFill>
        <p:spPr bwMode="black">
          <a:xfrm>
            <a:off x="918003" y="3536616"/>
            <a:ext cx="1785562" cy="2097743"/>
          </a:xfrm>
          <a:prstGeom prst="rect">
            <a:avLst/>
          </a:prstGeom>
        </p:spPr>
      </p:pic>
    </p:spTree>
    <p:extLst>
      <p:ext uri="{BB962C8B-B14F-4D97-AF65-F5344CB8AC3E}">
        <p14:creationId xmlns:p14="http://schemas.microsoft.com/office/powerpoint/2010/main" val="19678061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3008309" y="3187152"/>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8" name="Arrow Bar"/>
          <p:cNvSpPr/>
          <p:nvPr/>
        </p:nvSpPr>
        <p:spPr bwMode="auto">
          <a:xfrm>
            <a:off x="3008306" y="1514500"/>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p:nvSpPr>
        <p:spPr bwMode="auto">
          <a:xfrm rot="5400000">
            <a:off x="7358062" y="1978150"/>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133" tIns="45568" rIns="91133" bIns="45568" numCol="1" anchor="t" anchorCtr="0" compatLnSpc="1">
            <a:prstTxWarp prst="textNoShape">
              <a:avLst/>
            </a:prstTxWarp>
          </a:bodyPr>
          <a:lstStyle/>
          <a:p>
            <a:pPr defTabSz="1214694" fontAlgn="auto">
              <a:spcBef>
                <a:spcPts val="0"/>
              </a:spcBef>
              <a:spcAft>
                <a:spcPts val="0"/>
              </a:spcAft>
            </a:pPr>
            <a:endParaRPr lang="en-US">
              <a:solidFill>
                <a:srgbClr val="FFFFFF"/>
              </a:solidFill>
              <a:latin typeface="Segoe UI"/>
              <a:cs typeface="+mn-cs"/>
            </a:endParaRPr>
          </a:p>
        </p:txBody>
      </p:sp>
      <p:sp>
        <p:nvSpPr>
          <p:cNvPr id="10" name="TechEd Tile"/>
          <p:cNvSpPr/>
          <p:nvPr/>
        </p:nvSpPr>
        <p:spPr bwMode="auto">
          <a:xfrm>
            <a:off x="766754" y="1514500"/>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p:nvSpPr>
        <p:spPr bwMode="auto">
          <a:xfrm>
            <a:off x="762584" y="3185280"/>
            <a:ext cx="2118133" cy="282344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6" y="1635466"/>
            <a:ext cx="518150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Partner</a:t>
            </a:r>
          </a:p>
        </p:txBody>
      </p:sp>
      <p:sp>
        <p:nvSpPr>
          <p:cNvPr id="3" name="Subtitle 2"/>
          <p:cNvSpPr>
            <a:spLocks noGrp="1"/>
          </p:cNvSpPr>
          <p:nvPr>
            <p:ph type="subTitle" idx="1"/>
          </p:nvPr>
        </p:nvSpPr>
        <p:spPr>
          <a:xfrm>
            <a:off x="3072857" y="4884121"/>
            <a:ext cx="5179095"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5591" indent="0" algn="ctr">
              <a:buNone/>
              <a:defRPr>
                <a:solidFill>
                  <a:schemeClr val="tx1">
                    <a:tint val="75000"/>
                  </a:schemeClr>
                </a:solidFill>
              </a:defRPr>
            </a:lvl2pPr>
            <a:lvl3pPr marL="911183" indent="0" algn="ctr">
              <a:buNone/>
              <a:defRPr>
                <a:solidFill>
                  <a:schemeClr val="tx1">
                    <a:tint val="75000"/>
                  </a:schemeClr>
                </a:solidFill>
              </a:defRPr>
            </a:lvl3pPr>
            <a:lvl4pPr marL="1366781" indent="0" algn="ctr">
              <a:buNone/>
              <a:defRPr>
                <a:solidFill>
                  <a:schemeClr val="tx1">
                    <a:tint val="75000"/>
                  </a:schemeClr>
                </a:solidFill>
              </a:defRPr>
            </a:lvl4pPr>
            <a:lvl5pPr marL="1822364" indent="0" algn="ctr">
              <a:buNone/>
              <a:defRPr>
                <a:solidFill>
                  <a:schemeClr val="tx1">
                    <a:tint val="75000"/>
                  </a:schemeClr>
                </a:solidFill>
              </a:defRPr>
            </a:lvl5pPr>
            <a:lvl6pPr marL="2277949" indent="0" algn="ctr">
              <a:buNone/>
              <a:defRPr>
                <a:solidFill>
                  <a:schemeClr val="tx1">
                    <a:tint val="75000"/>
                  </a:schemeClr>
                </a:solidFill>
              </a:defRPr>
            </a:lvl6pPr>
            <a:lvl7pPr marL="2733550" indent="0" algn="ctr">
              <a:buNone/>
              <a:defRPr>
                <a:solidFill>
                  <a:schemeClr val="tx1">
                    <a:tint val="75000"/>
                  </a:schemeClr>
                </a:solidFill>
              </a:defRPr>
            </a:lvl7pPr>
            <a:lvl8pPr marL="3189136" indent="0" algn="ctr">
              <a:buNone/>
              <a:defRPr>
                <a:solidFill>
                  <a:schemeClr val="tx1">
                    <a:tint val="75000"/>
                  </a:schemeClr>
                </a:solidFill>
              </a:defRPr>
            </a:lvl8pPr>
            <a:lvl9pPr marL="3644729" indent="0" algn="ctr">
              <a:buNone/>
              <a:defRPr>
                <a:solidFill>
                  <a:schemeClr val="tx1">
                    <a:tint val="75000"/>
                  </a:schemeClr>
                </a:solidFill>
              </a:defRPr>
            </a:lvl9pPr>
          </a:lstStyle>
          <a:p>
            <a:pPr marL="0" marR="0" lvl="0" indent="0" algn="l" defTabSz="91118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3391159"/>
            <a:ext cx="5179096" cy="914096"/>
          </a:xfrm>
        </p:spPr>
        <p:txBody>
          <a:bodyPr wrap="square" anchor="ctr">
            <a:noAutofit/>
          </a:bodyPr>
          <a:lstStyle>
            <a:lvl1pPr marL="0" indent="0">
              <a:buNone/>
              <a:defRPr sz="4000" b="1" spc="-100" baseline="0">
                <a:solidFill>
                  <a:schemeClr val="accent1">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14" y="1750012"/>
            <a:ext cx="1979351" cy="108755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8433" y="3516412"/>
            <a:ext cx="1718713" cy="2249365"/>
          </a:xfrm>
          <a:prstGeom prst="rect">
            <a:avLst/>
          </a:prstGeom>
        </p:spPr>
      </p:pic>
    </p:spTree>
    <p:extLst>
      <p:ext uri="{BB962C8B-B14F-4D97-AF65-F5344CB8AC3E}">
        <p14:creationId xmlns:p14="http://schemas.microsoft.com/office/powerpoint/2010/main" val="3170313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3008309" y="3187152"/>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8" name="Arrow Bar"/>
          <p:cNvSpPr/>
          <p:nvPr/>
        </p:nvSpPr>
        <p:spPr bwMode="auto">
          <a:xfrm>
            <a:off x="3008306" y="1514500"/>
            <a:ext cx="5373499"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p:nvSpPr>
        <p:spPr bwMode="auto">
          <a:xfrm rot="5400000">
            <a:off x="7358062" y="1978150"/>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133" tIns="45568" rIns="91133" bIns="45568" numCol="1" anchor="t" anchorCtr="0" compatLnSpc="1">
            <a:prstTxWarp prst="textNoShape">
              <a:avLst/>
            </a:prstTxWarp>
          </a:bodyPr>
          <a:lstStyle/>
          <a:p>
            <a:pPr defTabSz="1214694" fontAlgn="auto">
              <a:spcBef>
                <a:spcPts val="0"/>
              </a:spcBef>
              <a:spcAft>
                <a:spcPts val="0"/>
              </a:spcAft>
            </a:pPr>
            <a:endParaRPr lang="en-US">
              <a:solidFill>
                <a:srgbClr val="FFFFFF"/>
              </a:solidFill>
              <a:latin typeface="Segoe UI"/>
              <a:cs typeface="+mn-cs"/>
            </a:endParaRPr>
          </a:p>
        </p:txBody>
      </p:sp>
      <p:sp>
        <p:nvSpPr>
          <p:cNvPr id="10" name="TechEd Tile"/>
          <p:cNvSpPr/>
          <p:nvPr/>
        </p:nvSpPr>
        <p:spPr bwMode="auto">
          <a:xfrm>
            <a:off x="766754" y="1514500"/>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p:nvSpPr>
        <p:spPr bwMode="auto">
          <a:xfrm>
            <a:off x="762584" y="3185280"/>
            <a:ext cx="2118133" cy="2823443"/>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6" y="1635466"/>
            <a:ext cx="518150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Customer</a:t>
            </a:r>
          </a:p>
        </p:txBody>
      </p:sp>
      <p:sp>
        <p:nvSpPr>
          <p:cNvPr id="3" name="Subtitle 2"/>
          <p:cNvSpPr>
            <a:spLocks noGrp="1"/>
          </p:cNvSpPr>
          <p:nvPr>
            <p:ph type="subTitle" idx="1"/>
          </p:nvPr>
        </p:nvSpPr>
        <p:spPr>
          <a:xfrm>
            <a:off x="3072857" y="4884121"/>
            <a:ext cx="5179095"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5591" indent="0" algn="ctr">
              <a:buNone/>
              <a:defRPr>
                <a:solidFill>
                  <a:schemeClr val="tx1">
                    <a:tint val="75000"/>
                  </a:schemeClr>
                </a:solidFill>
              </a:defRPr>
            </a:lvl2pPr>
            <a:lvl3pPr marL="911183" indent="0" algn="ctr">
              <a:buNone/>
              <a:defRPr>
                <a:solidFill>
                  <a:schemeClr val="tx1">
                    <a:tint val="75000"/>
                  </a:schemeClr>
                </a:solidFill>
              </a:defRPr>
            </a:lvl3pPr>
            <a:lvl4pPr marL="1366781" indent="0" algn="ctr">
              <a:buNone/>
              <a:defRPr>
                <a:solidFill>
                  <a:schemeClr val="tx1">
                    <a:tint val="75000"/>
                  </a:schemeClr>
                </a:solidFill>
              </a:defRPr>
            </a:lvl4pPr>
            <a:lvl5pPr marL="1822364" indent="0" algn="ctr">
              <a:buNone/>
              <a:defRPr>
                <a:solidFill>
                  <a:schemeClr val="tx1">
                    <a:tint val="75000"/>
                  </a:schemeClr>
                </a:solidFill>
              </a:defRPr>
            </a:lvl5pPr>
            <a:lvl6pPr marL="2277949" indent="0" algn="ctr">
              <a:buNone/>
              <a:defRPr>
                <a:solidFill>
                  <a:schemeClr val="tx1">
                    <a:tint val="75000"/>
                  </a:schemeClr>
                </a:solidFill>
              </a:defRPr>
            </a:lvl6pPr>
            <a:lvl7pPr marL="2733550" indent="0" algn="ctr">
              <a:buNone/>
              <a:defRPr>
                <a:solidFill>
                  <a:schemeClr val="tx1">
                    <a:tint val="75000"/>
                  </a:schemeClr>
                </a:solidFill>
              </a:defRPr>
            </a:lvl7pPr>
            <a:lvl8pPr marL="3189136" indent="0" algn="ctr">
              <a:buNone/>
              <a:defRPr>
                <a:solidFill>
                  <a:schemeClr val="tx1">
                    <a:tint val="75000"/>
                  </a:schemeClr>
                </a:solidFill>
              </a:defRPr>
            </a:lvl8pPr>
            <a:lvl9pPr marL="3644729" indent="0" algn="ctr">
              <a:buNone/>
              <a:defRPr>
                <a:solidFill>
                  <a:schemeClr val="tx1">
                    <a:tint val="75000"/>
                  </a:schemeClr>
                </a:solidFill>
              </a:defRPr>
            </a:lvl9pPr>
          </a:lstStyle>
          <a:p>
            <a:pPr marL="0" marR="0" lvl="0" indent="0" algn="l" defTabSz="91118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3391159"/>
            <a:ext cx="5179096" cy="914096"/>
          </a:xfrm>
        </p:spPr>
        <p:txBody>
          <a:bodyPr wrap="square" anchor="ctr">
            <a:noAutofit/>
          </a:bodyPr>
          <a:lstStyle>
            <a:lvl1pPr marL="0" indent="0">
              <a:buNone/>
              <a:defRPr sz="4000" b="1" spc="-100" baseline="0">
                <a:solidFill>
                  <a:schemeClr val="accent4">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14" y="1750012"/>
            <a:ext cx="1979351" cy="108755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683" y="3404234"/>
            <a:ext cx="1917928" cy="2510089"/>
          </a:xfrm>
          <a:prstGeom prst="rect">
            <a:avLst/>
          </a:prstGeom>
        </p:spPr>
      </p:pic>
    </p:spTree>
    <p:extLst>
      <p:ext uri="{BB962C8B-B14F-4D97-AF65-F5344CB8AC3E}">
        <p14:creationId xmlns:p14="http://schemas.microsoft.com/office/powerpoint/2010/main" val="404919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3008309" y="3187152"/>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8" name="Arrow Bar"/>
          <p:cNvSpPr/>
          <p:nvPr/>
        </p:nvSpPr>
        <p:spPr bwMode="auto">
          <a:xfrm>
            <a:off x="3008306" y="1514500"/>
            <a:ext cx="5373499"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p:nvSpPr>
        <p:spPr bwMode="auto">
          <a:xfrm rot="5400000">
            <a:off x="7358062" y="1978150"/>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133" tIns="45568" rIns="91133" bIns="45568" numCol="1" anchor="t" anchorCtr="0" compatLnSpc="1">
            <a:prstTxWarp prst="textNoShape">
              <a:avLst/>
            </a:prstTxWarp>
          </a:bodyPr>
          <a:lstStyle/>
          <a:p>
            <a:pPr defTabSz="1214694" fontAlgn="auto">
              <a:spcBef>
                <a:spcPts val="0"/>
              </a:spcBef>
              <a:spcAft>
                <a:spcPts val="0"/>
              </a:spcAft>
            </a:pPr>
            <a:endParaRPr lang="en-US">
              <a:solidFill>
                <a:srgbClr val="FFFFFF"/>
              </a:solidFill>
              <a:latin typeface="Segoe UI"/>
              <a:cs typeface="+mn-cs"/>
            </a:endParaRPr>
          </a:p>
        </p:txBody>
      </p:sp>
      <p:sp>
        <p:nvSpPr>
          <p:cNvPr id="10" name="TechEd Tile"/>
          <p:cNvSpPr/>
          <p:nvPr/>
        </p:nvSpPr>
        <p:spPr bwMode="auto">
          <a:xfrm>
            <a:off x="766754" y="1514500"/>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p:nvSpPr>
        <p:spPr bwMode="auto">
          <a:xfrm>
            <a:off x="762584" y="3185280"/>
            <a:ext cx="2118133" cy="2823443"/>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129" tIns="45563" rIns="91129" bIns="45563" numCol="1" rtlCol="0" anchor="ctr" anchorCtr="0" compatLnSpc="1">
            <a:prstTxWarp prst="textNoShape">
              <a:avLst/>
            </a:prstTxWarp>
          </a:bodyPr>
          <a:lstStyle/>
          <a:p>
            <a:pPr algn="ctr" defTabSz="910920" fontAlgn="auto">
              <a:spcBef>
                <a:spcPts val="0"/>
              </a:spcBef>
              <a:spcAft>
                <a:spcPts val="0"/>
              </a:spcAft>
            </a:pPr>
            <a:endParaRPr lang="en-US" sz="23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6" y="1635466"/>
            <a:ext cx="518150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Announcement</a:t>
            </a:r>
          </a:p>
        </p:txBody>
      </p:sp>
      <p:sp>
        <p:nvSpPr>
          <p:cNvPr id="3" name="Subtitle 2"/>
          <p:cNvSpPr>
            <a:spLocks noGrp="1"/>
          </p:cNvSpPr>
          <p:nvPr>
            <p:ph type="subTitle" idx="1"/>
          </p:nvPr>
        </p:nvSpPr>
        <p:spPr>
          <a:xfrm>
            <a:off x="3072857" y="4884121"/>
            <a:ext cx="5179095"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5591" indent="0" algn="ctr">
              <a:buNone/>
              <a:defRPr>
                <a:solidFill>
                  <a:schemeClr val="tx1">
                    <a:tint val="75000"/>
                  </a:schemeClr>
                </a:solidFill>
              </a:defRPr>
            </a:lvl2pPr>
            <a:lvl3pPr marL="911183" indent="0" algn="ctr">
              <a:buNone/>
              <a:defRPr>
                <a:solidFill>
                  <a:schemeClr val="tx1">
                    <a:tint val="75000"/>
                  </a:schemeClr>
                </a:solidFill>
              </a:defRPr>
            </a:lvl3pPr>
            <a:lvl4pPr marL="1366781" indent="0" algn="ctr">
              <a:buNone/>
              <a:defRPr>
                <a:solidFill>
                  <a:schemeClr val="tx1">
                    <a:tint val="75000"/>
                  </a:schemeClr>
                </a:solidFill>
              </a:defRPr>
            </a:lvl4pPr>
            <a:lvl5pPr marL="1822364" indent="0" algn="ctr">
              <a:buNone/>
              <a:defRPr>
                <a:solidFill>
                  <a:schemeClr val="tx1">
                    <a:tint val="75000"/>
                  </a:schemeClr>
                </a:solidFill>
              </a:defRPr>
            </a:lvl5pPr>
            <a:lvl6pPr marL="2277949" indent="0" algn="ctr">
              <a:buNone/>
              <a:defRPr>
                <a:solidFill>
                  <a:schemeClr val="tx1">
                    <a:tint val="75000"/>
                  </a:schemeClr>
                </a:solidFill>
              </a:defRPr>
            </a:lvl6pPr>
            <a:lvl7pPr marL="2733550" indent="0" algn="ctr">
              <a:buNone/>
              <a:defRPr>
                <a:solidFill>
                  <a:schemeClr val="tx1">
                    <a:tint val="75000"/>
                  </a:schemeClr>
                </a:solidFill>
              </a:defRPr>
            </a:lvl7pPr>
            <a:lvl8pPr marL="3189136" indent="0" algn="ctr">
              <a:buNone/>
              <a:defRPr>
                <a:solidFill>
                  <a:schemeClr val="tx1">
                    <a:tint val="75000"/>
                  </a:schemeClr>
                </a:solidFill>
              </a:defRPr>
            </a:lvl8pPr>
            <a:lvl9pPr marL="3644729" indent="0" algn="ctr">
              <a:buNone/>
              <a:defRPr>
                <a:solidFill>
                  <a:schemeClr val="tx1">
                    <a:tint val="75000"/>
                  </a:schemeClr>
                </a:solidFill>
              </a:defRPr>
            </a:lvl9pPr>
          </a:lstStyle>
          <a:p>
            <a:pPr marL="0" marR="0" lvl="0" indent="0" algn="l" defTabSz="91118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3391159"/>
            <a:ext cx="5179096" cy="914096"/>
          </a:xfrm>
        </p:spPr>
        <p:txBody>
          <a:bodyPr wrap="square" anchor="ctr">
            <a:noAutofit/>
          </a:bodyPr>
          <a:lstStyle>
            <a:lvl1pPr marL="0" indent="0">
              <a:buNone/>
              <a:defRPr sz="4000" b="1" spc="-100" baseline="0">
                <a:solidFill>
                  <a:schemeClr val="accent6">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14" y="1750012"/>
            <a:ext cx="1979351" cy="1087555"/>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black">
          <a:xfrm>
            <a:off x="299437" y="3455895"/>
            <a:ext cx="3076819" cy="2460812"/>
          </a:xfrm>
          <a:prstGeom prst="rect">
            <a:avLst/>
          </a:prstGeom>
        </p:spPr>
      </p:pic>
    </p:spTree>
    <p:extLst>
      <p:ext uri="{BB962C8B-B14F-4D97-AF65-F5344CB8AC3E}">
        <p14:creationId xmlns:p14="http://schemas.microsoft.com/office/powerpoint/2010/main" val="32092189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9" y="228631"/>
            <a:ext cx="8363938" cy="76174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9" y="1447808"/>
            <a:ext cx="8363938" cy="2043636"/>
          </a:xfrm>
          <a:prstGeom prst="rect">
            <a:avLst/>
          </a:prstGeom>
        </p:spPr>
        <p:txBody>
          <a:bodyPr/>
          <a:lstStyle>
            <a:lvl1pPr marL="283180" indent="-283180">
              <a:buFont typeface="Wingdings" pitchFamily="2" charset="2"/>
              <a:buChar char=""/>
              <a:defRPr sz="4000"/>
            </a:lvl1pPr>
            <a:lvl2pPr marL="515724" indent="-232554">
              <a:buFont typeface="Wingdings" pitchFamily="2" charset="2"/>
              <a:buChar char=""/>
              <a:defRPr>
                <a:latin typeface="+mn-lt"/>
              </a:defRPr>
            </a:lvl2pPr>
            <a:lvl3pPr marL="738778" indent="-223071">
              <a:buFont typeface="Wingdings" pitchFamily="2" charset="2"/>
              <a:buChar char=""/>
              <a:tabLst/>
              <a:defRPr>
                <a:latin typeface="+mn-lt"/>
              </a:defRPr>
            </a:lvl3pPr>
            <a:lvl4pPr marL="911212" indent="-172429">
              <a:buFont typeface="Wingdings" pitchFamily="2" charset="2"/>
              <a:buChar char=""/>
              <a:defRPr>
                <a:latin typeface="+mn-lt"/>
              </a:defRPr>
            </a:lvl4pPr>
            <a:lvl5pPr marL="1083652" indent="-17242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187072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9" y="1447816"/>
            <a:ext cx="8363938" cy="1908215"/>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0970" indent="0">
              <a:buNone/>
              <a:defRPr sz="2000">
                <a:gradFill>
                  <a:gsLst>
                    <a:gs pos="100000">
                      <a:schemeClr val="tx1"/>
                    </a:gs>
                    <a:gs pos="6000">
                      <a:schemeClr val="tx1"/>
                    </a:gs>
                  </a:gsLst>
                  <a:lin ang="5400000" scaled="0"/>
                </a:gradFill>
              </a:defRPr>
            </a:lvl3pPr>
            <a:lvl4pPr marL="455611" indent="0">
              <a:buNone/>
              <a:defRPr sz="2000">
                <a:gradFill>
                  <a:gsLst>
                    <a:gs pos="100000">
                      <a:schemeClr val="tx1"/>
                    </a:gs>
                    <a:gs pos="6000">
                      <a:schemeClr val="tx1"/>
                    </a:gs>
                  </a:gsLst>
                  <a:lin ang="5400000" scaled="0"/>
                </a:gradFill>
              </a:defRPr>
            </a:lvl4pPr>
            <a:lvl5pPr marL="691321"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9589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87"/>
            <a:ext cx="5486400" cy="4114800"/>
          </a:xfrm>
        </p:spPr>
        <p:txBody>
          <a:bodyPr/>
          <a:lstStyle>
            <a:lvl1pPr marL="0" indent="0">
              <a:buNone/>
              <a:defRPr sz="3200"/>
            </a:lvl1pPr>
            <a:lvl2pPr marL="455646" indent="0">
              <a:buNone/>
              <a:defRPr sz="2800"/>
            </a:lvl2pPr>
            <a:lvl3pPr marL="911294" indent="0">
              <a:buNone/>
              <a:defRPr sz="2400"/>
            </a:lvl3pPr>
            <a:lvl4pPr marL="1366949" indent="0">
              <a:buNone/>
              <a:defRPr sz="2000"/>
            </a:lvl4pPr>
            <a:lvl5pPr marL="1822589" indent="0">
              <a:buNone/>
              <a:defRPr sz="2000"/>
            </a:lvl5pPr>
            <a:lvl6pPr marL="2278233" indent="0">
              <a:buNone/>
              <a:defRPr sz="2000"/>
            </a:lvl6pPr>
            <a:lvl7pPr marL="2733885" indent="0">
              <a:buNone/>
              <a:defRPr sz="2000"/>
            </a:lvl7pPr>
            <a:lvl8pPr marL="3189531" indent="0">
              <a:buNone/>
              <a:defRPr sz="2000"/>
            </a:lvl8pPr>
            <a:lvl9pPr marL="3645182" indent="0">
              <a:buNone/>
              <a:defRPr sz="2000"/>
            </a:lvl9pPr>
          </a:lstStyle>
          <a:p>
            <a:pPr lvl="0"/>
            <a:endParaRPr lang="en-US" noProof="0" dirty="0"/>
          </a:p>
        </p:txBody>
      </p:sp>
      <p:sp>
        <p:nvSpPr>
          <p:cNvPr id="4" name="Text Placeholder 3"/>
          <p:cNvSpPr>
            <a:spLocks noGrp="1"/>
          </p:cNvSpPr>
          <p:nvPr>
            <p:ph type="body" sz="half" idx="2"/>
          </p:nvPr>
        </p:nvSpPr>
        <p:spPr>
          <a:xfrm>
            <a:off x="1792288" y="5367356"/>
            <a:ext cx="5486400" cy="804862"/>
          </a:xfrm>
        </p:spPr>
        <p:txBody>
          <a:bodyPr/>
          <a:lstStyle>
            <a:lvl1pPr marL="0" indent="0">
              <a:buNone/>
              <a:defRPr sz="1400"/>
            </a:lvl1pPr>
            <a:lvl2pPr marL="455646" indent="0">
              <a:buNone/>
              <a:defRPr sz="1200"/>
            </a:lvl2pPr>
            <a:lvl3pPr marL="911294" indent="0">
              <a:buNone/>
              <a:defRPr sz="1000"/>
            </a:lvl3pPr>
            <a:lvl4pPr marL="1366949" indent="0">
              <a:buNone/>
              <a:defRPr sz="900"/>
            </a:lvl4pPr>
            <a:lvl5pPr marL="1822589" indent="0">
              <a:buNone/>
              <a:defRPr sz="900"/>
            </a:lvl5pPr>
            <a:lvl6pPr marL="2278233" indent="0">
              <a:buNone/>
              <a:defRPr sz="900"/>
            </a:lvl6pPr>
            <a:lvl7pPr marL="2733885" indent="0">
              <a:buNone/>
              <a:defRPr sz="900"/>
            </a:lvl7pPr>
            <a:lvl8pPr marL="3189531" indent="0">
              <a:buNone/>
              <a:defRPr sz="900"/>
            </a:lvl8pPr>
            <a:lvl9pPr marL="3645182"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2/24/2009</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5C3D082-DE0B-4B2E-9170-9FF0EF6D44FE}" type="slidenum">
              <a:rPr lang="en-US"/>
              <a:pPr>
                <a:defRPr/>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9" y="1447816"/>
            <a:ext cx="8363938" cy="1908215"/>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0970" indent="0">
              <a:buNone/>
              <a:defRPr sz="2000">
                <a:gradFill>
                  <a:gsLst>
                    <a:gs pos="100000">
                      <a:schemeClr val="tx1"/>
                    </a:gs>
                    <a:gs pos="0">
                      <a:schemeClr val="tx1"/>
                    </a:gs>
                  </a:gsLst>
                  <a:lin ang="5400000" scaled="0"/>
                </a:gradFill>
              </a:defRPr>
            </a:lvl3pPr>
            <a:lvl4pPr marL="455611" indent="0">
              <a:buNone/>
              <a:defRPr sz="2000">
                <a:gradFill>
                  <a:gsLst>
                    <a:gs pos="100000">
                      <a:schemeClr val="tx1"/>
                    </a:gs>
                    <a:gs pos="0">
                      <a:schemeClr val="tx1"/>
                    </a:gs>
                  </a:gsLst>
                  <a:lin ang="5400000" scaled="0"/>
                </a:gradFill>
              </a:defRPr>
            </a:lvl4pPr>
            <a:lvl5pPr marL="691321" indent="0">
              <a:buNone/>
              <a:defRPr sz="20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6162286"/>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17"/>
            <a:ext cx="4047274" cy="2351413"/>
          </a:xfrm>
        </p:spPr>
        <p:txBody>
          <a:bodyPr>
            <a:spAutoFit/>
          </a:bodyPr>
          <a:lstStyle>
            <a:lvl1pPr marL="291084" indent="-291084">
              <a:spcBef>
                <a:spcPts val="1200"/>
              </a:spcBef>
              <a:buClr>
                <a:schemeClr val="tx1"/>
              </a:buClr>
              <a:buFont typeface="Wingdings" pitchFamily="2" charset="2"/>
              <a:buChar char=""/>
              <a:defRPr/>
            </a:lvl1pPr>
            <a:lvl2pPr marL="518873" indent="-227808">
              <a:defRPr sz="2000"/>
            </a:lvl2pPr>
            <a:lvl3pPr marL="683415" indent="-164526">
              <a:tabLst/>
              <a:defRPr sz="2000"/>
            </a:lvl3pPr>
            <a:lvl4pPr marL="860594" indent="-177183">
              <a:defRPr/>
            </a:lvl4pPr>
            <a:lvl5pPr marL="1025123" indent="-16452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3" y="1447817"/>
            <a:ext cx="4047274" cy="2351413"/>
          </a:xfrm>
        </p:spPr>
        <p:txBody>
          <a:bodyPr>
            <a:spAutoFit/>
          </a:bodyPr>
          <a:lstStyle>
            <a:lvl1pPr marL="338545" indent="-338545">
              <a:spcBef>
                <a:spcPts val="1200"/>
              </a:spcBef>
              <a:buFont typeface="Wingdings" pitchFamily="2" charset="2"/>
              <a:buChar char=""/>
              <a:defRPr lang="en-US" sz="3600" kern="1200" spc="-71" baseline="0" dirty="0" smtClean="0">
                <a:gradFill>
                  <a:gsLst>
                    <a:gs pos="1250">
                      <a:schemeClr val="tx1"/>
                    </a:gs>
                    <a:gs pos="100000">
                      <a:schemeClr val="tx1"/>
                    </a:gs>
                  </a:gsLst>
                  <a:lin ang="5400000" scaled="0"/>
                </a:gradFill>
                <a:latin typeface="+mj-lt"/>
                <a:ea typeface="+mn-ea"/>
                <a:cs typeface="+mn-cs"/>
              </a:defRPr>
            </a:lvl1pPr>
            <a:lvl2pPr marL="632791" indent="-341702">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0594" indent="-341702">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5123" indent="-341702">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2303" indent="-341702">
              <a:defRPr lang="en-US" sz="2000" kern="1200" spc="0" baseline="0" dirty="0">
                <a:gradFill>
                  <a:gsLst>
                    <a:gs pos="1250">
                      <a:schemeClr val="tx1"/>
                    </a:gs>
                    <a:gs pos="100000">
                      <a:schemeClr val="tx1"/>
                    </a:gs>
                  </a:gsLst>
                  <a:lin ang="5400000" scaled="0"/>
                </a:gradFill>
                <a:latin typeface="+mn-lt"/>
                <a:ea typeface="+mn-ea"/>
                <a:cs typeface="+mn-cs"/>
              </a:defRPr>
            </a:lvl5pPr>
          </a:lstStyle>
          <a:p>
            <a:pPr marL="291084" marR="0" lvl="0" indent="-291084" algn="l" defTabSz="91118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1084" marR="0" lvl="1" indent="-291084" algn="l" defTabSz="91118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1084" marR="0" lvl="2" indent="-291084" algn="l" defTabSz="91118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1084" marR="0" lvl="3" indent="-291084" algn="l" defTabSz="91118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1084" marR="0" lvl="4" indent="-291084" algn="l" defTabSz="91118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908624765"/>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47"/>
            <a:ext cx="4047274"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2554" indent="0">
              <a:buNone/>
              <a:defRPr sz="2000"/>
            </a:lvl3pPr>
            <a:lvl4pPr marL="455611" indent="0">
              <a:buNone/>
              <a:defRPr sz="2000"/>
            </a:lvl4pPr>
            <a:lvl5pPr marL="691321"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3" y="1447847"/>
            <a:ext cx="4047274" cy="2462213"/>
          </a:xfrm>
        </p:spPr>
        <p:txBody>
          <a:bodyPr/>
          <a:lstStyle>
            <a:lvl1pPr marL="0" indent="0">
              <a:spcBef>
                <a:spcPts val="1200"/>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175" marR="0" indent="0" algn="l" defTabSz="91118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2554" marR="0" indent="0" algn="l" defTabSz="91118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58767" marR="0" indent="0" algn="l" defTabSz="91118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684998" marR="0" indent="0" algn="l" defTabSz="91118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1118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118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118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118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118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244516075"/>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47"/>
            <a:ext cx="4047274"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2554" indent="0">
              <a:buNone/>
              <a:defRPr sz="2000"/>
            </a:lvl3pPr>
            <a:lvl4pPr marL="455611" indent="0">
              <a:buNone/>
              <a:defRPr sz="2000"/>
            </a:lvl4pPr>
            <a:lvl5pPr marL="691321"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3" y="1447847"/>
            <a:ext cx="4047274" cy="2462213"/>
          </a:xfrm>
        </p:spPr>
        <p:txBody>
          <a:bodyPr/>
          <a:lstStyle>
            <a:lvl1pPr marL="0" indent="0">
              <a:spcBef>
                <a:spcPts val="1200"/>
              </a:spcBef>
              <a:buNone/>
              <a:defRPr lang="en-US" sz="4000" kern="1200" spc="-71" baseline="0" dirty="0" smtClean="0">
                <a:gradFill>
                  <a:gsLst>
                    <a:gs pos="1000">
                      <a:schemeClr val="tx1"/>
                    </a:gs>
                    <a:gs pos="98000">
                      <a:schemeClr val="tx1"/>
                    </a:gs>
                  </a:gsLst>
                  <a:lin ang="5400000" scaled="0"/>
                </a:gradFill>
                <a:latin typeface="+mj-lt"/>
                <a:ea typeface="+mn-ea"/>
                <a:cs typeface="+mn-cs"/>
              </a:defRPr>
            </a:lvl1pPr>
            <a:lvl2pPr marL="3175" marR="0" indent="0" algn="l" defTabSz="91118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2554" marR="0" indent="0" algn="l" defTabSz="91118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58767" marR="0" indent="0" algn="l" defTabSz="91118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684998" marR="0" indent="0" algn="l" defTabSz="91118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1118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118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118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118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118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156564461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5818911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46" y="6372595"/>
            <a:ext cx="1261769" cy="195501"/>
          </a:xfrm>
          <a:prstGeom prst="rect">
            <a:avLst/>
          </a:prstGeom>
        </p:spPr>
      </p:pic>
    </p:spTree>
    <p:extLst>
      <p:ext uri="{BB962C8B-B14F-4D97-AF65-F5344CB8AC3E}">
        <p14:creationId xmlns:p14="http://schemas.microsoft.com/office/powerpoint/2010/main" val="248317789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p:nvSpPr>
        <p:spPr bwMode="hidden">
          <a:xfrm>
            <a:off x="0" y="1155946"/>
            <a:ext cx="9144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568" tIns="45568" rIns="45568" bIns="45568" numCol="1" spcCol="0" rtlCol="0" fromWordArt="0" anchor="ctr" anchorCtr="0" forceAA="0" compatLnSpc="1">
            <a:prstTxWarp prst="textNoShape">
              <a:avLst/>
            </a:prstTxWarp>
            <a:noAutofit/>
          </a:bodyPr>
          <a:lstStyle/>
          <a:p>
            <a:pPr algn="ctr" defTabSz="910920"/>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2" y="1447815"/>
            <a:ext cx="8366320"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8545" indent="0">
              <a:buNone/>
              <a:defRPr>
                <a:gradFill>
                  <a:gsLst>
                    <a:gs pos="1250">
                      <a:srgbClr val="000000"/>
                    </a:gs>
                    <a:gs pos="100000">
                      <a:srgbClr val="000000"/>
                    </a:gs>
                  </a:gsLst>
                  <a:lin ang="5400000" scaled="0"/>
                </a:gradFill>
                <a:latin typeface="Consolas" pitchFamily="49" charset="0"/>
                <a:cs typeface="Consolas" pitchFamily="49" charset="0"/>
              </a:defRPr>
            </a:lvl2pPr>
            <a:lvl3pPr marL="571096" indent="0">
              <a:buNone/>
              <a:defRPr>
                <a:gradFill>
                  <a:gsLst>
                    <a:gs pos="1250">
                      <a:srgbClr val="000000"/>
                    </a:gs>
                    <a:gs pos="100000">
                      <a:srgbClr val="000000"/>
                    </a:gs>
                  </a:gsLst>
                  <a:lin ang="5400000" scaled="0"/>
                </a:gradFill>
                <a:latin typeface="Consolas" pitchFamily="49" charset="0"/>
                <a:cs typeface="Consolas" pitchFamily="49" charset="0"/>
              </a:defRPr>
            </a:lvl3pPr>
            <a:lvl4pPr marL="795755" indent="0">
              <a:buNone/>
              <a:defRPr>
                <a:gradFill>
                  <a:gsLst>
                    <a:gs pos="1250">
                      <a:srgbClr val="000000"/>
                    </a:gs>
                    <a:gs pos="100000">
                      <a:srgbClr val="000000"/>
                    </a:gs>
                  </a:gsLst>
                  <a:lin ang="5400000" scaled="0"/>
                </a:gradFill>
                <a:latin typeface="Consolas" pitchFamily="49" charset="0"/>
                <a:cs typeface="Consolas" pitchFamily="49" charset="0"/>
              </a:defRPr>
            </a:lvl4pPr>
            <a:lvl5pPr marL="1026705"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725502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auto">
          <a:xfrm>
            <a:off x="6849698" y="5358113"/>
            <a:ext cx="480978" cy="3236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b="50000"/>
          <a:stretch/>
        </p:blipFill>
        <p:spPr>
          <a:xfrm>
            <a:off x="251750" y="6132408"/>
            <a:ext cx="1108831" cy="72559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26418" r="24915" b="4055"/>
          <a:stretch/>
        </p:blipFill>
        <p:spPr>
          <a:xfrm>
            <a:off x="3170460" y="4463090"/>
            <a:ext cx="835699" cy="1317695"/>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25426" r="27183" b="38978"/>
          <a:stretch/>
        </p:blipFill>
        <p:spPr>
          <a:xfrm>
            <a:off x="4464209" y="6096545"/>
            <a:ext cx="739442" cy="761505"/>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4704" y="2973739"/>
            <a:ext cx="2070691" cy="2710019"/>
          </a:xfrm>
          <a:prstGeom prst="rect">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val="0"/>
              </a:ext>
            </a:extLst>
          </a:blip>
          <a:srcRect l="24061" t="4833" r="26116"/>
          <a:stretch/>
        </p:blipFill>
        <p:spPr>
          <a:xfrm>
            <a:off x="8186531" y="2862283"/>
            <a:ext cx="789307" cy="1205812"/>
          </a:xfrm>
          <a:prstGeom prst="rect">
            <a:avLst/>
          </a:prstGeom>
        </p:spPr>
      </p:pic>
      <p:pic>
        <p:nvPicPr>
          <p:cNvPr id="9" name="Picture 2" descr="C:\Users\Justin\Desktop\_Work_in_Progress\_MS\1530\toolbox.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55631" y="4666695"/>
            <a:ext cx="728251" cy="8226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4095" y="1416652"/>
            <a:ext cx="2692964" cy="1379555"/>
          </a:xfrm>
          <a:prstGeom prst="rect">
            <a:avLst/>
          </a:prstGeom>
        </p:spPr>
      </p:pic>
      <p:pic>
        <p:nvPicPr>
          <p:cNvPr id="11" name="Picture 10"/>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408" y="6245108"/>
            <a:ext cx="1467261" cy="464313"/>
          </a:xfrm>
          <a:prstGeom prst="rect">
            <a:avLst/>
          </a:prstGeom>
        </p:spPr>
      </p:pic>
      <p:pic>
        <p:nvPicPr>
          <p:cNvPr id="5" name="Picture 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74118" y="4552497"/>
            <a:ext cx="2004218" cy="1103911"/>
          </a:xfrm>
          <a:prstGeom prst="rect">
            <a:avLst/>
          </a:prstGeom>
        </p:spPr>
      </p:pic>
      <p:sp>
        <p:nvSpPr>
          <p:cNvPr id="13" name="TextBox 12"/>
          <p:cNvSpPr txBox="1"/>
          <p:nvPr/>
        </p:nvSpPr>
        <p:spPr>
          <a:xfrm>
            <a:off x="1841348" y="6315977"/>
            <a:ext cx="2209573" cy="615553"/>
          </a:xfrm>
          <a:prstGeom prst="rect">
            <a:avLst/>
          </a:prstGeom>
          <a:noFill/>
        </p:spPr>
        <p:txBody>
          <a:bodyPr wrap="square" lIns="0" tIns="0" rIns="0" bIns="0" rtlCol="0">
            <a:spAutoFit/>
          </a:bodyPr>
          <a:lstStyle/>
          <a:p>
            <a:pPr algn="ctr" defTabSz="1214694" fontAlgn="auto">
              <a:spcBef>
                <a:spcPts val="0"/>
              </a:spcBef>
              <a:spcAft>
                <a:spcPts val="0"/>
              </a:spcAft>
            </a:pPr>
            <a:r>
              <a:rPr lang="en-US" sz="2000" b="1" spc="-71" dirty="0" smtClean="0">
                <a:gradFill>
                  <a:gsLst>
                    <a:gs pos="2917">
                      <a:srgbClr val="FFFFFF"/>
                    </a:gs>
                    <a:gs pos="30000">
                      <a:srgbClr val="FFFFFF"/>
                    </a:gs>
                  </a:gsLst>
                  <a:lin ang="5400000" scaled="0"/>
                </a:gradFill>
                <a:latin typeface="Segoe UI"/>
                <a:cs typeface="+mn-cs"/>
              </a:rPr>
              <a:t>LEARN</a:t>
            </a:r>
            <a:r>
              <a:rPr lang="en-US" sz="2000" spc="-71" dirty="0" smtClean="0">
                <a:gradFill>
                  <a:gsLst>
                    <a:gs pos="2917">
                      <a:srgbClr val="FFFFFF"/>
                    </a:gs>
                    <a:gs pos="30000">
                      <a:srgbClr val="FFFFFF"/>
                    </a:gs>
                  </a:gsLst>
                  <a:lin ang="5400000" scaled="0"/>
                </a:gradFill>
                <a:latin typeface="Segoe UI Light"/>
                <a:cs typeface="+mn-cs"/>
              </a:rPr>
              <a:t> WINDOWS AZURE</a:t>
            </a:r>
          </a:p>
        </p:txBody>
      </p:sp>
    </p:spTree>
    <p:extLst>
      <p:ext uri="{BB962C8B-B14F-4D97-AF65-F5344CB8AC3E}">
        <p14:creationId xmlns:p14="http://schemas.microsoft.com/office/powerpoint/2010/main" val="88525950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auto">
          <a:xfrm>
            <a:off x="6849698" y="5358113"/>
            <a:ext cx="480978" cy="3236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25426" r="27183" b="38978"/>
          <a:stretch/>
        </p:blipFill>
        <p:spPr>
          <a:xfrm>
            <a:off x="4464209" y="6096545"/>
            <a:ext cx="739442" cy="761505"/>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4704" y="2973739"/>
            <a:ext cx="2070691" cy="2710019"/>
          </a:xfrm>
          <a:prstGeom prst="rect">
            <a:avLst/>
          </a:prstGeom>
        </p:spPr>
      </p:pic>
      <p:pic>
        <p:nvPicPr>
          <p:cNvPr id="10" name="Picture 2" descr="C:\Users\Justin\Desktop\_Work_in_Progress\_MS\1530\toolbox.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55631" y="4666695"/>
            <a:ext cx="728251" cy="822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4095" y="1416652"/>
            <a:ext cx="2692964" cy="1379555"/>
          </a:xfrm>
          <a:prstGeom prst="rect">
            <a:avLst/>
          </a:prstGeom>
        </p:spPr>
      </p:pic>
      <p:pic>
        <p:nvPicPr>
          <p:cNvPr id="3" name="Picture 2"/>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408" y="6245108"/>
            <a:ext cx="1467261" cy="464313"/>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74118" y="4552496"/>
            <a:ext cx="2004218" cy="1103911"/>
          </a:xfrm>
          <a:prstGeom prst="rect">
            <a:avLst/>
          </a:prstGeom>
        </p:spPr>
      </p:pic>
      <p:sp>
        <p:nvSpPr>
          <p:cNvPr id="17" name="TextBox 16"/>
          <p:cNvSpPr txBox="1"/>
          <p:nvPr/>
        </p:nvSpPr>
        <p:spPr>
          <a:xfrm>
            <a:off x="1841348" y="6315977"/>
            <a:ext cx="2209573" cy="615553"/>
          </a:xfrm>
          <a:prstGeom prst="rect">
            <a:avLst/>
          </a:prstGeom>
          <a:noFill/>
        </p:spPr>
        <p:txBody>
          <a:bodyPr wrap="square" lIns="0" tIns="0" rIns="0" bIns="0" rtlCol="0">
            <a:spAutoFit/>
          </a:bodyPr>
          <a:lstStyle/>
          <a:p>
            <a:pPr algn="ctr" defTabSz="1214694" fontAlgn="auto">
              <a:spcBef>
                <a:spcPts val="0"/>
              </a:spcBef>
              <a:spcAft>
                <a:spcPts val="0"/>
              </a:spcAft>
            </a:pPr>
            <a:r>
              <a:rPr lang="en-US" sz="2000" b="1" spc="-71" dirty="0" smtClean="0">
                <a:gradFill>
                  <a:gsLst>
                    <a:gs pos="2917">
                      <a:srgbClr val="FFFFFF"/>
                    </a:gs>
                    <a:gs pos="30000">
                      <a:srgbClr val="FFFFFF"/>
                    </a:gs>
                  </a:gsLst>
                  <a:lin ang="5400000" scaled="0"/>
                </a:gradFill>
                <a:latin typeface="Segoe UI"/>
                <a:cs typeface="+mn-cs"/>
              </a:rPr>
              <a:t>LEARN</a:t>
            </a:r>
            <a:r>
              <a:rPr lang="en-US" sz="2000" spc="-71" dirty="0" smtClean="0">
                <a:gradFill>
                  <a:gsLst>
                    <a:gs pos="2917">
                      <a:srgbClr val="FFFFFF"/>
                    </a:gs>
                    <a:gs pos="30000">
                      <a:srgbClr val="FFFFFF"/>
                    </a:gs>
                  </a:gsLst>
                  <a:lin ang="5400000" scaled="0"/>
                </a:gradFill>
                <a:latin typeface="Segoe UI Light"/>
                <a:cs typeface="+mn-cs"/>
              </a:rPr>
              <a:t> WINDOWS AZURE</a:t>
            </a:r>
          </a:p>
        </p:txBody>
      </p:sp>
      <p:pic>
        <p:nvPicPr>
          <p:cNvPr id="18" name="Picture 17"/>
          <p:cNvPicPr>
            <a:picLocks noChangeAspect="1"/>
          </p:cNvPicPr>
          <p:nvPr/>
        </p:nvPicPr>
        <p:blipFill rotWithShape="1">
          <a:blip r:embed="rId12" cstate="print">
            <a:extLst>
              <a:ext uri="{28A0092B-C50C-407E-A947-70E740481C1C}">
                <a14:useLocalDpi xmlns:a14="http://schemas.microsoft.com/office/drawing/2010/main" val="0"/>
              </a:ext>
            </a:extLst>
          </a:blip>
          <a:srcRect b="50000"/>
          <a:stretch/>
        </p:blipFill>
        <p:spPr>
          <a:xfrm>
            <a:off x="251750" y="6132408"/>
            <a:ext cx="1108831" cy="725592"/>
          </a:xfrm>
          <a:prstGeom prst="rect">
            <a:avLst/>
          </a:prstGeom>
        </p:spPr>
      </p:pic>
      <p:pic>
        <p:nvPicPr>
          <p:cNvPr id="19" name="Picture 18"/>
          <p:cNvPicPr>
            <a:picLocks noChangeAspect="1"/>
          </p:cNvPicPr>
          <p:nvPr/>
        </p:nvPicPr>
        <p:blipFill rotWithShape="1">
          <a:blip r:embed="rId13" cstate="print">
            <a:extLst>
              <a:ext uri="{28A0092B-C50C-407E-A947-70E740481C1C}">
                <a14:useLocalDpi xmlns:a14="http://schemas.microsoft.com/office/drawing/2010/main" val="0"/>
              </a:ext>
            </a:extLst>
          </a:blip>
          <a:srcRect l="26418" r="24915" b="4055"/>
          <a:stretch/>
        </p:blipFill>
        <p:spPr>
          <a:xfrm>
            <a:off x="3170460" y="4463090"/>
            <a:ext cx="835699" cy="1317695"/>
          </a:xfrm>
          <a:prstGeom prst="rect">
            <a:avLst/>
          </a:prstGeom>
        </p:spPr>
      </p:pic>
      <p:pic>
        <p:nvPicPr>
          <p:cNvPr id="20" name="Picture 19"/>
          <p:cNvPicPr>
            <a:picLocks noChangeAspect="1"/>
          </p:cNvPicPr>
          <p:nvPr/>
        </p:nvPicPr>
        <p:blipFill rotWithShape="1">
          <a:blip r:embed="rId14" cstate="print">
            <a:extLst>
              <a:ext uri="{28A0092B-C50C-407E-A947-70E740481C1C}">
                <a14:useLocalDpi xmlns:a14="http://schemas.microsoft.com/office/drawing/2010/main" val="0"/>
              </a:ext>
            </a:extLst>
          </a:blip>
          <a:srcRect l="24061" t="4833" r="26116"/>
          <a:stretch/>
        </p:blipFill>
        <p:spPr>
          <a:xfrm>
            <a:off x="8186531" y="2862283"/>
            <a:ext cx="789307" cy="1205812"/>
          </a:xfrm>
          <a:prstGeom prst="rect">
            <a:avLst/>
          </a:prstGeom>
        </p:spPr>
      </p:pic>
    </p:spTree>
    <p:extLst>
      <p:ext uri="{BB962C8B-B14F-4D97-AF65-F5344CB8AC3E}">
        <p14:creationId xmlns:p14="http://schemas.microsoft.com/office/powerpoint/2010/main" val="198256268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47"/>
            <a:ext cx="8366320"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9" y="1447808"/>
            <a:ext cx="8363938" cy="1988237"/>
          </a:xfrm>
          <a:prstGeom prst="rect">
            <a:avLst/>
          </a:prstGeom>
        </p:spPr>
        <p:txBody>
          <a:bodyPr/>
          <a:lstStyle>
            <a:lvl1pPr marL="341702" indent="-34170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6466" indent="-2847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1212" indent="-2847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39022" indent="-22780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66833" indent="-22780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238912"/>
            <a:ext cx="9144001" cy="619125"/>
          </a:xfrm>
          <a:prstGeom prst="rect">
            <a:avLst/>
          </a:prstGeom>
          <a:solidFill>
            <a:srgbClr val="FFFF99"/>
          </a:solidFill>
        </p:spPr>
        <p:txBody>
          <a:bodyPr wrap="square" lIns="151868" tIns="75933" rIns="151868" bIns="75933"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93257596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6.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theme" Target="../theme/theme10.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image" Target="../media/image83.png"/><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video" Target="../media/media1.wmv"/><Relationship Id="rId2" Type="http://schemas.openxmlformats.org/officeDocument/2006/relationships/slideLayout" Target="../slideLayouts/slideLayout160.xml"/><Relationship Id="rId16" Type="http://schemas.microsoft.com/office/2007/relationships/media" Target="../media/media1.wmv"/><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5" Type="http://schemas.openxmlformats.org/officeDocument/2006/relationships/theme" Target="../theme/theme11.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 Type="http://schemas.openxmlformats.org/officeDocument/2006/relationships/slideLayout" Target="../slideLayouts/slideLayout175.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29" Type="http://schemas.openxmlformats.org/officeDocument/2006/relationships/slideLayout" Target="../slideLayouts/slideLayout201.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theme" Target="../theme/theme12.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31" Type="http://schemas.openxmlformats.org/officeDocument/2006/relationships/slideLayout" Target="../slideLayouts/slideLayout203.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34" Type="http://schemas.openxmlformats.org/officeDocument/2006/relationships/slideLayout" Target="../slideLayouts/slideLayout241.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theme" Target="../theme/theme13.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26" Type="http://schemas.openxmlformats.org/officeDocument/2006/relationships/slideLayout" Target="../slideLayouts/slideLayout268.xml"/><Relationship Id="rId3" Type="http://schemas.openxmlformats.org/officeDocument/2006/relationships/slideLayout" Target="../slideLayouts/slideLayout245.xml"/><Relationship Id="rId21" Type="http://schemas.openxmlformats.org/officeDocument/2006/relationships/slideLayout" Target="../slideLayouts/slideLayout263.xml"/><Relationship Id="rId34" Type="http://schemas.openxmlformats.org/officeDocument/2006/relationships/slideLayout" Target="../slideLayouts/slideLayout276.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5" Type="http://schemas.openxmlformats.org/officeDocument/2006/relationships/slideLayout" Target="../slideLayouts/slideLayout267.xml"/><Relationship Id="rId33" Type="http://schemas.openxmlformats.org/officeDocument/2006/relationships/slideLayout" Target="../slideLayouts/slideLayout275.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slideLayout" Target="../slideLayouts/slideLayout262.xml"/><Relationship Id="rId29" Type="http://schemas.openxmlformats.org/officeDocument/2006/relationships/slideLayout" Target="../slideLayouts/slideLayout271.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24" Type="http://schemas.openxmlformats.org/officeDocument/2006/relationships/slideLayout" Target="../slideLayouts/slideLayout266.xml"/><Relationship Id="rId32" Type="http://schemas.openxmlformats.org/officeDocument/2006/relationships/slideLayout" Target="../slideLayouts/slideLayout274.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23" Type="http://schemas.openxmlformats.org/officeDocument/2006/relationships/slideLayout" Target="../slideLayouts/slideLayout265.xml"/><Relationship Id="rId28" Type="http://schemas.openxmlformats.org/officeDocument/2006/relationships/slideLayout" Target="../slideLayouts/slideLayout270.xml"/><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31" Type="http://schemas.openxmlformats.org/officeDocument/2006/relationships/slideLayout" Target="../slideLayouts/slideLayout273.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 Id="rId22" Type="http://schemas.openxmlformats.org/officeDocument/2006/relationships/slideLayout" Target="../slideLayouts/slideLayout264.xml"/><Relationship Id="rId27" Type="http://schemas.openxmlformats.org/officeDocument/2006/relationships/slideLayout" Target="../slideLayouts/slideLayout269.xml"/><Relationship Id="rId30" Type="http://schemas.openxmlformats.org/officeDocument/2006/relationships/slideLayout" Target="../slideLayouts/slideLayout272.xml"/><Relationship Id="rId35"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26" Type="http://schemas.openxmlformats.org/officeDocument/2006/relationships/slideLayout" Target="../slideLayouts/slideLayout302.xml"/><Relationship Id="rId3" Type="http://schemas.openxmlformats.org/officeDocument/2006/relationships/slideLayout" Target="../slideLayouts/slideLayout279.xml"/><Relationship Id="rId21" Type="http://schemas.openxmlformats.org/officeDocument/2006/relationships/slideLayout" Target="../slideLayouts/slideLayout297.xml"/><Relationship Id="rId34" Type="http://schemas.openxmlformats.org/officeDocument/2006/relationships/slideLayout" Target="../slideLayouts/slideLayout310.xml"/><Relationship Id="rId7" Type="http://schemas.openxmlformats.org/officeDocument/2006/relationships/slideLayout" Target="../slideLayouts/slideLayout283.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5" Type="http://schemas.openxmlformats.org/officeDocument/2006/relationships/slideLayout" Target="../slideLayouts/slideLayout301.xml"/><Relationship Id="rId33" Type="http://schemas.openxmlformats.org/officeDocument/2006/relationships/slideLayout" Target="../slideLayouts/slideLayout309.xml"/><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0" Type="http://schemas.openxmlformats.org/officeDocument/2006/relationships/slideLayout" Target="../slideLayouts/slideLayout296.xml"/><Relationship Id="rId29" Type="http://schemas.openxmlformats.org/officeDocument/2006/relationships/slideLayout" Target="../slideLayouts/slideLayout305.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24" Type="http://schemas.openxmlformats.org/officeDocument/2006/relationships/slideLayout" Target="../slideLayouts/slideLayout300.xml"/><Relationship Id="rId32" Type="http://schemas.openxmlformats.org/officeDocument/2006/relationships/slideLayout" Target="../slideLayouts/slideLayout308.xml"/><Relationship Id="rId5" Type="http://schemas.openxmlformats.org/officeDocument/2006/relationships/slideLayout" Target="../slideLayouts/slideLayout281.xml"/><Relationship Id="rId15" Type="http://schemas.openxmlformats.org/officeDocument/2006/relationships/slideLayout" Target="../slideLayouts/slideLayout291.xml"/><Relationship Id="rId23" Type="http://schemas.openxmlformats.org/officeDocument/2006/relationships/slideLayout" Target="../slideLayouts/slideLayout299.xml"/><Relationship Id="rId28" Type="http://schemas.openxmlformats.org/officeDocument/2006/relationships/slideLayout" Target="../slideLayouts/slideLayout304.xml"/><Relationship Id="rId10" Type="http://schemas.openxmlformats.org/officeDocument/2006/relationships/slideLayout" Target="../slideLayouts/slideLayout286.xml"/><Relationship Id="rId19" Type="http://schemas.openxmlformats.org/officeDocument/2006/relationships/slideLayout" Target="../slideLayouts/slideLayout295.xml"/><Relationship Id="rId31" Type="http://schemas.openxmlformats.org/officeDocument/2006/relationships/slideLayout" Target="../slideLayouts/slideLayout307.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 Id="rId22" Type="http://schemas.openxmlformats.org/officeDocument/2006/relationships/slideLayout" Target="../slideLayouts/slideLayout298.xml"/><Relationship Id="rId27" Type="http://schemas.openxmlformats.org/officeDocument/2006/relationships/slideLayout" Target="../slideLayouts/slideLayout303.xml"/><Relationship Id="rId30" Type="http://schemas.openxmlformats.org/officeDocument/2006/relationships/slideLayout" Target="../slideLayouts/slideLayout306.xml"/><Relationship Id="rId35"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26" Type="http://schemas.openxmlformats.org/officeDocument/2006/relationships/slideLayout" Target="../slideLayouts/slideLayout336.xml"/><Relationship Id="rId3" Type="http://schemas.openxmlformats.org/officeDocument/2006/relationships/slideLayout" Target="../slideLayouts/slideLayout313.xml"/><Relationship Id="rId21" Type="http://schemas.openxmlformats.org/officeDocument/2006/relationships/slideLayout" Target="../slideLayouts/slideLayout331.xml"/><Relationship Id="rId34" Type="http://schemas.openxmlformats.org/officeDocument/2006/relationships/slideLayout" Target="../slideLayouts/slideLayout344.xml"/><Relationship Id="rId7" Type="http://schemas.openxmlformats.org/officeDocument/2006/relationships/slideLayout" Target="../slideLayouts/slideLayout317.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5" Type="http://schemas.openxmlformats.org/officeDocument/2006/relationships/slideLayout" Target="../slideLayouts/slideLayout335.xml"/><Relationship Id="rId33" Type="http://schemas.openxmlformats.org/officeDocument/2006/relationships/slideLayout" Target="../slideLayouts/slideLayout343.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20" Type="http://schemas.openxmlformats.org/officeDocument/2006/relationships/slideLayout" Target="../slideLayouts/slideLayout330.xml"/><Relationship Id="rId29" Type="http://schemas.openxmlformats.org/officeDocument/2006/relationships/slideLayout" Target="../slideLayouts/slideLayout339.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24" Type="http://schemas.openxmlformats.org/officeDocument/2006/relationships/slideLayout" Target="../slideLayouts/slideLayout334.xml"/><Relationship Id="rId32" Type="http://schemas.openxmlformats.org/officeDocument/2006/relationships/slideLayout" Target="../slideLayouts/slideLayout342.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23" Type="http://schemas.openxmlformats.org/officeDocument/2006/relationships/slideLayout" Target="../slideLayouts/slideLayout333.xml"/><Relationship Id="rId28" Type="http://schemas.openxmlformats.org/officeDocument/2006/relationships/slideLayout" Target="../slideLayouts/slideLayout338.xml"/><Relationship Id="rId10" Type="http://schemas.openxmlformats.org/officeDocument/2006/relationships/slideLayout" Target="../slideLayouts/slideLayout320.xml"/><Relationship Id="rId19" Type="http://schemas.openxmlformats.org/officeDocument/2006/relationships/slideLayout" Target="../slideLayouts/slideLayout329.xml"/><Relationship Id="rId31" Type="http://schemas.openxmlformats.org/officeDocument/2006/relationships/slideLayout" Target="../slideLayouts/slideLayout341.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 Id="rId22" Type="http://schemas.openxmlformats.org/officeDocument/2006/relationships/slideLayout" Target="../slideLayouts/slideLayout332.xml"/><Relationship Id="rId27" Type="http://schemas.openxmlformats.org/officeDocument/2006/relationships/slideLayout" Target="../slideLayouts/slideLayout337.xml"/><Relationship Id="rId30" Type="http://schemas.openxmlformats.org/officeDocument/2006/relationships/slideLayout" Target="../slideLayouts/slideLayout340.xml"/><Relationship Id="rId35"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52.xml"/><Relationship Id="rId13" Type="http://schemas.openxmlformats.org/officeDocument/2006/relationships/slideLayout" Target="../slideLayouts/slideLayout357.xml"/><Relationship Id="rId18" Type="http://schemas.openxmlformats.org/officeDocument/2006/relationships/slideLayout" Target="../slideLayouts/slideLayout362.xml"/><Relationship Id="rId26" Type="http://schemas.openxmlformats.org/officeDocument/2006/relationships/slideLayout" Target="../slideLayouts/slideLayout370.xml"/><Relationship Id="rId3" Type="http://schemas.openxmlformats.org/officeDocument/2006/relationships/slideLayout" Target="../slideLayouts/slideLayout347.xml"/><Relationship Id="rId21" Type="http://schemas.openxmlformats.org/officeDocument/2006/relationships/slideLayout" Target="../slideLayouts/slideLayout365.xml"/><Relationship Id="rId34" Type="http://schemas.openxmlformats.org/officeDocument/2006/relationships/slideLayout" Target="../slideLayouts/slideLayout378.xml"/><Relationship Id="rId7" Type="http://schemas.openxmlformats.org/officeDocument/2006/relationships/slideLayout" Target="../slideLayouts/slideLayout351.xml"/><Relationship Id="rId12" Type="http://schemas.openxmlformats.org/officeDocument/2006/relationships/slideLayout" Target="../slideLayouts/slideLayout356.xml"/><Relationship Id="rId17" Type="http://schemas.openxmlformats.org/officeDocument/2006/relationships/slideLayout" Target="../slideLayouts/slideLayout361.xml"/><Relationship Id="rId25" Type="http://schemas.openxmlformats.org/officeDocument/2006/relationships/slideLayout" Target="../slideLayouts/slideLayout369.xml"/><Relationship Id="rId33" Type="http://schemas.openxmlformats.org/officeDocument/2006/relationships/slideLayout" Target="../slideLayouts/slideLayout377.xml"/><Relationship Id="rId2" Type="http://schemas.openxmlformats.org/officeDocument/2006/relationships/slideLayout" Target="../slideLayouts/slideLayout346.xml"/><Relationship Id="rId16" Type="http://schemas.openxmlformats.org/officeDocument/2006/relationships/slideLayout" Target="../slideLayouts/slideLayout360.xml"/><Relationship Id="rId20" Type="http://schemas.openxmlformats.org/officeDocument/2006/relationships/slideLayout" Target="../slideLayouts/slideLayout364.xml"/><Relationship Id="rId29" Type="http://schemas.openxmlformats.org/officeDocument/2006/relationships/slideLayout" Target="../slideLayouts/slideLayout373.xml"/><Relationship Id="rId1" Type="http://schemas.openxmlformats.org/officeDocument/2006/relationships/slideLayout" Target="../slideLayouts/slideLayout345.xml"/><Relationship Id="rId6" Type="http://schemas.openxmlformats.org/officeDocument/2006/relationships/slideLayout" Target="../slideLayouts/slideLayout350.xml"/><Relationship Id="rId11" Type="http://schemas.openxmlformats.org/officeDocument/2006/relationships/slideLayout" Target="../slideLayouts/slideLayout355.xml"/><Relationship Id="rId24" Type="http://schemas.openxmlformats.org/officeDocument/2006/relationships/slideLayout" Target="../slideLayouts/slideLayout368.xml"/><Relationship Id="rId32" Type="http://schemas.openxmlformats.org/officeDocument/2006/relationships/slideLayout" Target="../slideLayouts/slideLayout376.xml"/><Relationship Id="rId5" Type="http://schemas.openxmlformats.org/officeDocument/2006/relationships/slideLayout" Target="../slideLayouts/slideLayout349.xml"/><Relationship Id="rId15" Type="http://schemas.openxmlformats.org/officeDocument/2006/relationships/slideLayout" Target="../slideLayouts/slideLayout359.xml"/><Relationship Id="rId23" Type="http://schemas.openxmlformats.org/officeDocument/2006/relationships/slideLayout" Target="../slideLayouts/slideLayout367.xml"/><Relationship Id="rId28" Type="http://schemas.openxmlformats.org/officeDocument/2006/relationships/slideLayout" Target="../slideLayouts/slideLayout372.xml"/><Relationship Id="rId10" Type="http://schemas.openxmlformats.org/officeDocument/2006/relationships/slideLayout" Target="../slideLayouts/slideLayout354.xml"/><Relationship Id="rId19" Type="http://schemas.openxmlformats.org/officeDocument/2006/relationships/slideLayout" Target="../slideLayouts/slideLayout363.xml"/><Relationship Id="rId31" Type="http://schemas.openxmlformats.org/officeDocument/2006/relationships/slideLayout" Target="../slideLayouts/slideLayout375.xml"/><Relationship Id="rId4" Type="http://schemas.openxmlformats.org/officeDocument/2006/relationships/slideLayout" Target="../slideLayouts/slideLayout348.xml"/><Relationship Id="rId9" Type="http://schemas.openxmlformats.org/officeDocument/2006/relationships/slideLayout" Target="../slideLayouts/slideLayout353.xml"/><Relationship Id="rId14" Type="http://schemas.openxmlformats.org/officeDocument/2006/relationships/slideLayout" Target="../slideLayouts/slideLayout358.xml"/><Relationship Id="rId22" Type="http://schemas.openxmlformats.org/officeDocument/2006/relationships/slideLayout" Target="../slideLayouts/slideLayout366.xml"/><Relationship Id="rId27" Type="http://schemas.openxmlformats.org/officeDocument/2006/relationships/slideLayout" Target="../slideLayouts/slideLayout371.xml"/><Relationship Id="rId30" Type="http://schemas.openxmlformats.org/officeDocument/2006/relationships/slideLayout" Target="../slideLayouts/slideLayout374.xml"/><Relationship Id="rId35"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86.xml"/><Relationship Id="rId13" Type="http://schemas.openxmlformats.org/officeDocument/2006/relationships/slideLayout" Target="../slideLayouts/slideLayout391.xml"/><Relationship Id="rId18" Type="http://schemas.openxmlformats.org/officeDocument/2006/relationships/slideLayout" Target="../slideLayouts/slideLayout396.xml"/><Relationship Id="rId26" Type="http://schemas.openxmlformats.org/officeDocument/2006/relationships/slideLayout" Target="../slideLayouts/slideLayout404.xml"/><Relationship Id="rId3" Type="http://schemas.openxmlformats.org/officeDocument/2006/relationships/slideLayout" Target="../slideLayouts/slideLayout381.xml"/><Relationship Id="rId21" Type="http://schemas.openxmlformats.org/officeDocument/2006/relationships/slideLayout" Target="../slideLayouts/slideLayout399.xml"/><Relationship Id="rId34" Type="http://schemas.openxmlformats.org/officeDocument/2006/relationships/theme" Target="../theme/theme18.xml"/><Relationship Id="rId7" Type="http://schemas.openxmlformats.org/officeDocument/2006/relationships/slideLayout" Target="../slideLayouts/slideLayout385.xml"/><Relationship Id="rId12" Type="http://schemas.openxmlformats.org/officeDocument/2006/relationships/slideLayout" Target="../slideLayouts/slideLayout390.xml"/><Relationship Id="rId17" Type="http://schemas.openxmlformats.org/officeDocument/2006/relationships/slideLayout" Target="../slideLayouts/slideLayout395.xml"/><Relationship Id="rId25" Type="http://schemas.openxmlformats.org/officeDocument/2006/relationships/slideLayout" Target="../slideLayouts/slideLayout403.xml"/><Relationship Id="rId33" Type="http://schemas.openxmlformats.org/officeDocument/2006/relationships/slideLayout" Target="../slideLayouts/slideLayout411.xml"/><Relationship Id="rId2" Type="http://schemas.openxmlformats.org/officeDocument/2006/relationships/slideLayout" Target="../slideLayouts/slideLayout380.xml"/><Relationship Id="rId16" Type="http://schemas.openxmlformats.org/officeDocument/2006/relationships/slideLayout" Target="../slideLayouts/slideLayout394.xml"/><Relationship Id="rId20" Type="http://schemas.openxmlformats.org/officeDocument/2006/relationships/slideLayout" Target="../slideLayouts/slideLayout398.xml"/><Relationship Id="rId29" Type="http://schemas.openxmlformats.org/officeDocument/2006/relationships/slideLayout" Target="../slideLayouts/slideLayout407.xml"/><Relationship Id="rId1" Type="http://schemas.openxmlformats.org/officeDocument/2006/relationships/slideLayout" Target="../slideLayouts/slideLayout379.xml"/><Relationship Id="rId6" Type="http://schemas.openxmlformats.org/officeDocument/2006/relationships/slideLayout" Target="../slideLayouts/slideLayout384.xml"/><Relationship Id="rId11" Type="http://schemas.openxmlformats.org/officeDocument/2006/relationships/slideLayout" Target="../slideLayouts/slideLayout389.xml"/><Relationship Id="rId24" Type="http://schemas.openxmlformats.org/officeDocument/2006/relationships/slideLayout" Target="../slideLayouts/slideLayout402.xml"/><Relationship Id="rId32" Type="http://schemas.openxmlformats.org/officeDocument/2006/relationships/slideLayout" Target="../slideLayouts/slideLayout410.xml"/><Relationship Id="rId5" Type="http://schemas.openxmlformats.org/officeDocument/2006/relationships/slideLayout" Target="../slideLayouts/slideLayout383.xml"/><Relationship Id="rId15" Type="http://schemas.openxmlformats.org/officeDocument/2006/relationships/slideLayout" Target="../slideLayouts/slideLayout393.xml"/><Relationship Id="rId23" Type="http://schemas.openxmlformats.org/officeDocument/2006/relationships/slideLayout" Target="../slideLayouts/slideLayout401.xml"/><Relationship Id="rId28" Type="http://schemas.openxmlformats.org/officeDocument/2006/relationships/slideLayout" Target="../slideLayouts/slideLayout406.xml"/><Relationship Id="rId10" Type="http://schemas.openxmlformats.org/officeDocument/2006/relationships/slideLayout" Target="../slideLayouts/slideLayout388.xml"/><Relationship Id="rId19" Type="http://schemas.openxmlformats.org/officeDocument/2006/relationships/slideLayout" Target="../slideLayouts/slideLayout397.xml"/><Relationship Id="rId31" Type="http://schemas.openxmlformats.org/officeDocument/2006/relationships/slideLayout" Target="../slideLayouts/slideLayout409.xml"/><Relationship Id="rId4" Type="http://schemas.openxmlformats.org/officeDocument/2006/relationships/slideLayout" Target="../slideLayouts/slideLayout382.xml"/><Relationship Id="rId9" Type="http://schemas.openxmlformats.org/officeDocument/2006/relationships/slideLayout" Target="../slideLayouts/slideLayout387.xml"/><Relationship Id="rId14" Type="http://schemas.openxmlformats.org/officeDocument/2006/relationships/slideLayout" Target="../slideLayouts/slideLayout392.xml"/><Relationship Id="rId22" Type="http://schemas.openxmlformats.org/officeDocument/2006/relationships/slideLayout" Target="../slideLayouts/slideLayout400.xml"/><Relationship Id="rId27" Type="http://schemas.openxmlformats.org/officeDocument/2006/relationships/slideLayout" Target="../slideLayouts/slideLayout405.xml"/><Relationship Id="rId30" Type="http://schemas.openxmlformats.org/officeDocument/2006/relationships/slideLayout" Target="../slideLayouts/slideLayout40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19.xml"/><Relationship Id="rId13" Type="http://schemas.openxmlformats.org/officeDocument/2006/relationships/slideLayout" Target="../slideLayouts/slideLayout424.xml"/><Relationship Id="rId18" Type="http://schemas.openxmlformats.org/officeDocument/2006/relationships/slideLayout" Target="../slideLayouts/slideLayout429.xml"/><Relationship Id="rId26" Type="http://schemas.openxmlformats.org/officeDocument/2006/relationships/slideLayout" Target="../slideLayouts/slideLayout437.xml"/><Relationship Id="rId3" Type="http://schemas.openxmlformats.org/officeDocument/2006/relationships/slideLayout" Target="../slideLayouts/slideLayout414.xml"/><Relationship Id="rId21" Type="http://schemas.openxmlformats.org/officeDocument/2006/relationships/slideLayout" Target="../slideLayouts/slideLayout432.xml"/><Relationship Id="rId34" Type="http://schemas.openxmlformats.org/officeDocument/2006/relationships/theme" Target="../theme/theme19.xml"/><Relationship Id="rId7" Type="http://schemas.openxmlformats.org/officeDocument/2006/relationships/slideLayout" Target="../slideLayouts/slideLayout418.xml"/><Relationship Id="rId12" Type="http://schemas.openxmlformats.org/officeDocument/2006/relationships/slideLayout" Target="../slideLayouts/slideLayout423.xml"/><Relationship Id="rId17" Type="http://schemas.openxmlformats.org/officeDocument/2006/relationships/slideLayout" Target="../slideLayouts/slideLayout428.xml"/><Relationship Id="rId25" Type="http://schemas.openxmlformats.org/officeDocument/2006/relationships/slideLayout" Target="../slideLayouts/slideLayout436.xml"/><Relationship Id="rId33" Type="http://schemas.openxmlformats.org/officeDocument/2006/relationships/slideLayout" Target="../slideLayouts/slideLayout444.xml"/><Relationship Id="rId2" Type="http://schemas.openxmlformats.org/officeDocument/2006/relationships/slideLayout" Target="../slideLayouts/slideLayout413.xml"/><Relationship Id="rId16" Type="http://schemas.openxmlformats.org/officeDocument/2006/relationships/slideLayout" Target="../slideLayouts/slideLayout427.xml"/><Relationship Id="rId20" Type="http://schemas.openxmlformats.org/officeDocument/2006/relationships/slideLayout" Target="../slideLayouts/slideLayout431.xml"/><Relationship Id="rId29" Type="http://schemas.openxmlformats.org/officeDocument/2006/relationships/slideLayout" Target="../slideLayouts/slideLayout440.xml"/><Relationship Id="rId1" Type="http://schemas.openxmlformats.org/officeDocument/2006/relationships/slideLayout" Target="../slideLayouts/slideLayout412.xml"/><Relationship Id="rId6" Type="http://schemas.openxmlformats.org/officeDocument/2006/relationships/slideLayout" Target="../slideLayouts/slideLayout417.xml"/><Relationship Id="rId11" Type="http://schemas.openxmlformats.org/officeDocument/2006/relationships/slideLayout" Target="../slideLayouts/slideLayout422.xml"/><Relationship Id="rId24" Type="http://schemas.openxmlformats.org/officeDocument/2006/relationships/slideLayout" Target="../slideLayouts/slideLayout435.xml"/><Relationship Id="rId32" Type="http://schemas.openxmlformats.org/officeDocument/2006/relationships/slideLayout" Target="../slideLayouts/slideLayout443.xml"/><Relationship Id="rId5" Type="http://schemas.openxmlformats.org/officeDocument/2006/relationships/slideLayout" Target="../slideLayouts/slideLayout416.xml"/><Relationship Id="rId15" Type="http://schemas.openxmlformats.org/officeDocument/2006/relationships/slideLayout" Target="../slideLayouts/slideLayout426.xml"/><Relationship Id="rId23" Type="http://schemas.openxmlformats.org/officeDocument/2006/relationships/slideLayout" Target="../slideLayouts/slideLayout434.xml"/><Relationship Id="rId28" Type="http://schemas.openxmlformats.org/officeDocument/2006/relationships/slideLayout" Target="../slideLayouts/slideLayout439.xml"/><Relationship Id="rId10" Type="http://schemas.openxmlformats.org/officeDocument/2006/relationships/slideLayout" Target="../slideLayouts/slideLayout421.xml"/><Relationship Id="rId19" Type="http://schemas.openxmlformats.org/officeDocument/2006/relationships/slideLayout" Target="../slideLayouts/slideLayout430.xml"/><Relationship Id="rId31" Type="http://schemas.openxmlformats.org/officeDocument/2006/relationships/slideLayout" Target="../slideLayouts/slideLayout442.xml"/><Relationship Id="rId4" Type="http://schemas.openxmlformats.org/officeDocument/2006/relationships/slideLayout" Target="../slideLayouts/slideLayout415.xml"/><Relationship Id="rId9" Type="http://schemas.openxmlformats.org/officeDocument/2006/relationships/slideLayout" Target="../slideLayouts/slideLayout420.xml"/><Relationship Id="rId14" Type="http://schemas.openxmlformats.org/officeDocument/2006/relationships/slideLayout" Target="../slideLayouts/slideLayout425.xml"/><Relationship Id="rId22" Type="http://schemas.openxmlformats.org/officeDocument/2006/relationships/slideLayout" Target="../slideLayouts/slideLayout433.xml"/><Relationship Id="rId27" Type="http://schemas.openxmlformats.org/officeDocument/2006/relationships/slideLayout" Target="../slideLayouts/slideLayout438.xml"/><Relationship Id="rId30" Type="http://schemas.openxmlformats.org/officeDocument/2006/relationships/slideLayout" Target="../slideLayouts/slideLayout4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theme" Target="../theme/theme20.xml"/><Relationship Id="rId1" Type="http://schemas.openxmlformats.org/officeDocument/2006/relationships/slideLayout" Target="../slideLayouts/slideLayout445.xml"/><Relationship Id="rId4" Type="http://schemas.openxmlformats.org/officeDocument/2006/relationships/image" Target="../media/image10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3.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2.jpe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3.xml"/><Relationship Id="rId5" Type="http://schemas.openxmlformats.org/officeDocument/2006/relationships/slideLayout" Target="../slideLayouts/slideLayout29.xml"/><Relationship Id="rId15" Type="http://schemas.openxmlformats.org/officeDocument/2006/relationships/image" Target="../media/image5.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theme" Target="../theme/theme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6.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theme" Target="../theme/theme7.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theme" Target="../theme/theme8.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image" Target="../media/image73.png"/><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19" Type="http://schemas.openxmlformats.org/officeDocument/2006/relationships/theme" Target="../theme/theme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rgbClr val="DAE4F2"/>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138" tIns="45568" rIns="91138" bIns="45568"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35"/>
            <a:ext cx="8229600" cy="4525963"/>
          </a:xfrm>
          <a:prstGeom prst="rect">
            <a:avLst/>
          </a:prstGeom>
          <a:noFill/>
          <a:ln w="9525">
            <a:noFill/>
            <a:miter lim="800000"/>
            <a:headEnd/>
            <a:tailEnd/>
          </a:ln>
        </p:spPr>
        <p:txBody>
          <a:bodyPr vert="horz" wrap="square" lIns="91138" tIns="45568" rIns="91138" bIns="4556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7341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138" tIns="45568" rIns="91138" bIns="45568" numCol="1" anchor="t" anchorCtr="0" compatLnSpc="1">
            <a:prstTxWarp prst="textNoShape">
              <a:avLst/>
            </a:prstTxWarp>
          </a:bodyPr>
          <a:lstStyle>
            <a:lvl1pPr eaLnBrk="0" hangingPunct="0">
              <a:defRPr sz="1400">
                <a:cs typeface="+mn-cs"/>
              </a:defRPr>
            </a:lvl1pPr>
          </a:lstStyle>
          <a:p>
            <a:pPr>
              <a:defRPr/>
            </a:pPr>
            <a:r>
              <a:rPr lang="en-US"/>
              <a:t>2/24/2009</a:t>
            </a:r>
          </a:p>
        </p:txBody>
      </p:sp>
      <p:sp>
        <p:nvSpPr>
          <p:cNvPr id="27341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138" tIns="45568" rIns="91138" bIns="45568" numCol="1" anchor="t" anchorCtr="0" compatLnSpc="1">
            <a:prstTxWarp prst="textNoShape">
              <a:avLst/>
            </a:prstTxWarp>
          </a:bodyPr>
          <a:lstStyle>
            <a:lvl1pPr algn="ctr" eaLnBrk="0" hangingPunct="0">
              <a:defRPr sz="1400">
                <a:cs typeface="+mn-cs"/>
              </a:defRPr>
            </a:lvl1pPr>
          </a:lstStyle>
          <a:p>
            <a:pPr>
              <a:defRPr/>
            </a:pPr>
            <a:endParaRPr lang="en-US"/>
          </a:p>
        </p:txBody>
      </p:sp>
      <p:sp>
        <p:nvSpPr>
          <p:cNvPr id="273414" name="Rectangle 6"/>
          <p:cNvSpPr>
            <a:spLocks noGrp="1" noChangeArrowheads="1"/>
          </p:cNvSpPr>
          <p:nvPr>
            <p:ph type="sldNum" sz="quarter" idx="4"/>
          </p:nvPr>
        </p:nvSpPr>
        <p:spPr bwMode="auto">
          <a:xfrm>
            <a:off x="6400801" y="6381750"/>
            <a:ext cx="2133600" cy="476250"/>
          </a:xfrm>
          <a:prstGeom prst="rect">
            <a:avLst/>
          </a:prstGeom>
          <a:noFill/>
          <a:ln w="9525">
            <a:noFill/>
            <a:miter lim="800000"/>
            <a:headEnd/>
            <a:tailEnd/>
          </a:ln>
          <a:effectLst/>
        </p:spPr>
        <p:txBody>
          <a:bodyPr vert="horz" wrap="square" lIns="91138" tIns="45568" rIns="91138" bIns="45568" numCol="1" anchor="t" anchorCtr="0" compatLnSpc="1">
            <a:prstTxWarp prst="textNoShape">
              <a:avLst/>
            </a:prstTxWarp>
          </a:bodyPr>
          <a:lstStyle>
            <a:lvl1pPr algn="r" eaLnBrk="0" hangingPunct="0">
              <a:defRPr sz="1400">
                <a:cs typeface="+mn-cs"/>
              </a:defRPr>
            </a:lvl1pPr>
          </a:lstStyle>
          <a:p>
            <a:pPr>
              <a:defRPr/>
            </a:pPr>
            <a:fld id="{7DDDE737-CF81-4B5A-AC1F-B252A7E8714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62" r:id="rId1"/>
    <p:sldLayoutId id="2147483761" r:id="rId2"/>
    <p:sldLayoutId id="2147483760" r:id="rId3"/>
    <p:sldLayoutId id="2147483759" r:id="rId4"/>
    <p:sldLayoutId id="2147483758" r:id="rId5"/>
    <p:sldLayoutId id="2147483757" r:id="rId6"/>
    <p:sldLayoutId id="2147483756" r:id="rId7"/>
    <p:sldLayoutId id="2147483755" r:id="rId8"/>
    <p:sldLayoutId id="2147483754" r:id="rId9"/>
    <p:sldLayoutId id="2147483753" r:id="rId10"/>
    <p:sldLayoutId id="2147483752" r:id="rId11"/>
  </p:sldLayoutIdLst>
  <p:hf sldNum="0"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5646" algn="ctr" rtl="0" fontAlgn="base">
        <a:spcBef>
          <a:spcPct val="0"/>
        </a:spcBef>
        <a:spcAft>
          <a:spcPct val="0"/>
        </a:spcAft>
        <a:defRPr sz="4400">
          <a:solidFill>
            <a:schemeClr val="tx2"/>
          </a:solidFill>
          <a:latin typeface="Arial" pitchFamily="34" charset="0"/>
        </a:defRPr>
      </a:lvl6pPr>
      <a:lvl7pPr marL="911294" algn="ctr" rtl="0" fontAlgn="base">
        <a:spcBef>
          <a:spcPct val="0"/>
        </a:spcBef>
        <a:spcAft>
          <a:spcPct val="0"/>
        </a:spcAft>
        <a:defRPr sz="4400">
          <a:solidFill>
            <a:schemeClr val="tx2"/>
          </a:solidFill>
          <a:latin typeface="Arial" pitchFamily="34" charset="0"/>
        </a:defRPr>
      </a:lvl7pPr>
      <a:lvl8pPr marL="1366949" algn="ctr" rtl="0" fontAlgn="base">
        <a:spcBef>
          <a:spcPct val="0"/>
        </a:spcBef>
        <a:spcAft>
          <a:spcPct val="0"/>
        </a:spcAft>
        <a:defRPr sz="4400">
          <a:solidFill>
            <a:schemeClr val="tx2"/>
          </a:solidFill>
          <a:latin typeface="Arial" pitchFamily="34" charset="0"/>
        </a:defRPr>
      </a:lvl8pPr>
      <a:lvl9pPr marL="1822589" algn="ctr" rtl="0" fontAlgn="base">
        <a:spcBef>
          <a:spcPct val="0"/>
        </a:spcBef>
        <a:spcAft>
          <a:spcPct val="0"/>
        </a:spcAft>
        <a:defRPr sz="4400">
          <a:solidFill>
            <a:schemeClr val="tx2"/>
          </a:solidFill>
          <a:latin typeface="Arial" pitchFamily="34" charset="0"/>
        </a:defRPr>
      </a:lvl9pPr>
    </p:titleStyle>
    <p:bodyStyle>
      <a:lvl1pPr marL="341730" indent="-341730" algn="l" rtl="0" eaLnBrk="0" fontAlgn="base" hangingPunct="0">
        <a:spcBef>
          <a:spcPct val="20000"/>
        </a:spcBef>
        <a:spcAft>
          <a:spcPct val="0"/>
        </a:spcAft>
        <a:buChar char="•"/>
        <a:defRPr sz="3200">
          <a:solidFill>
            <a:schemeClr val="tx1"/>
          </a:solidFill>
          <a:latin typeface="+mn-lt"/>
          <a:ea typeface="+mn-ea"/>
          <a:cs typeface="+mn-cs"/>
        </a:defRPr>
      </a:lvl1pPr>
      <a:lvl2pPr marL="740424" indent="-284779" algn="l" rtl="0" eaLnBrk="0" fontAlgn="base" hangingPunct="0">
        <a:spcBef>
          <a:spcPct val="20000"/>
        </a:spcBef>
        <a:spcAft>
          <a:spcPct val="0"/>
        </a:spcAft>
        <a:buChar char="–"/>
        <a:defRPr sz="2800">
          <a:solidFill>
            <a:schemeClr val="tx1"/>
          </a:solidFill>
          <a:latin typeface="+mn-lt"/>
        </a:defRPr>
      </a:lvl2pPr>
      <a:lvl3pPr marL="1139120" indent="-227827" algn="l" rtl="0" eaLnBrk="0" fontAlgn="base" hangingPunct="0">
        <a:spcBef>
          <a:spcPct val="20000"/>
        </a:spcBef>
        <a:spcAft>
          <a:spcPct val="0"/>
        </a:spcAft>
        <a:buChar char="•"/>
        <a:defRPr sz="2400">
          <a:solidFill>
            <a:schemeClr val="tx1"/>
          </a:solidFill>
          <a:latin typeface="+mn-lt"/>
        </a:defRPr>
      </a:lvl3pPr>
      <a:lvl4pPr marL="1594764" indent="-227827" algn="l" rtl="0" eaLnBrk="0" fontAlgn="base" hangingPunct="0">
        <a:spcBef>
          <a:spcPct val="20000"/>
        </a:spcBef>
        <a:spcAft>
          <a:spcPct val="0"/>
        </a:spcAft>
        <a:buChar char="–"/>
        <a:defRPr sz="2000">
          <a:solidFill>
            <a:schemeClr val="tx1"/>
          </a:solidFill>
          <a:latin typeface="+mn-lt"/>
        </a:defRPr>
      </a:lvl4pPr>
      <a:lvl5pPr marL="2050412" indent="-227827" algn="l" rtl="0" eaLnBrk="0" fontAlgn="base" hangingPunct="0">
        <a:spcBef>
          <a:spcPct val="20000"/>
        </a:spcBef>
        <a:spcAft>
          <a:spcPct val="0"/>
        </a:spcAft>
        <a:buChar char="»"/>
        <a:defRPr sz="2000">
          <a:solidFill>
            <a:schemeClr val="tx1"/>
          </a:solidFill>
          <a:latin typeface="+mn-lt"/>
        </a:defRPr>
      </a:lvl5pPr>
      <a:lvl6pPr marL="2506064" indent="-227827" algn="l" rtl="0" fontAlgn="base">
        <a:spcBef>
          <a:spcPct val="20000"/>
        </a:spcBef>
        <a:spcAft>
          <a:spcPct val="0"/>
        </a:spcAft>
        <a:buChar char="»"/>
        <a:defRPr sz="2000">
          <a:solidFill>
            <a:schemeClr val="tx1"/>
          </a:solidFill>
          <a:latin typeface="+mn-lt"/>
        </a:defRPr>
      </a:lvl6pPr>
      <a:lvl7pPr marL="2961710" indent="-227827" algn="l" rtl="0" fontAlgn="base">
        <a:spcBef>
          <a:spcPct val="20000"/>
        </a:spcBef>
        <a:spcAft>
          <a:spcPct val="0"/>
        </a:spcAft>
        <a:buChar char="»"/>
        <a:defRPr sz="2000">
          <a:solidFill>
            <a:schemeClr val="tx1"/>
          </a:solidFill>
          <a:latin typeface="+mn-lt"/>
        </a:defRPr>
      </a:lvl7pPr>
      <a:lvl8pPr marL="3417355" indent="-227827" algn="l" rtl="0" fontAlgn="base">
        <a:spcBef>
          <a:spcPct val="20000"/>
        </a:spcBef>
        <a:spcAft>
          <a:spcPct val="0"/>
        </a:spcAft>
        <a:buChar char="»"/>
        <a:defRPr sz="2000">
          <a:solidFill>
            <a:schemeClr val="tx1"/>
          </a:solidFill>
          <a:latin typeface="+mn-lt"/>
        </a:defRPr>
      </a:lvl8pPr>
      <a:lvl9pPr marL="3873000" indent="-227827" algn="l" rtl="0" fontAlgn="base">
        <a:spcBef>
          <a:spcPct val="20000"/>
        </a:spcBef>
        <a:spcAft>
          <a:spcPct val="0"/>
        </a:spcAft>
        <a:buChar char="»"/>
        <a:defRPr sz="2000">
          <a:solidFill>
            <a:schemeClr val="tx1"/>
          </a:solidFill>
          <a:latin typeface="+mn-lt"/>
        </a:defRPr>
      </a:lvl9pPr>
    </p:bodyStyle>
    <p:otherStyle>
      <a:defPPr>
        <a:defRPr lang="en-US"/>
      </a:defPPr>
      <a:lvl1pPr marL="0" algn="l" defTabSz="911294" rtl="0" eaLnBrk="1" latinLnBrk="0" hangingPunct="1">
        <a:defRPr sz="1800" kern="1200">
          <a:solidFill>
            <a:schemeClr val="tx1"/>
          </a:solidFill>
          <a:latin typeface="+mn-lt"/>
          <a:ea typeface="+mn-ea"/>
          <a:cs typeface="+mn-cs"/>
        </a:defRPr>
      </a:lvl1pPr>
      <a:lvl2pPr marL="455646" algn="l" defTabSz="911294" rtl="0" eaLnBrk="1" latinLnBrk="0" hangingPunct="1">
        <a:defRPr sz="1800" kern="1200">
          <a:solidFill>
            <a:schemeClr val="tx1"/>
          </a:solidFill>
          <a:latin typeface="+mn-lt"/>
          <a:ea typeface="+mn-ea"/>
          <a:cs typeface="+mn-cs"/>
        </a:defRPr>
      </a:lvl2pPr>
      <a:lvl3pPr marL="911294" algn="l" defTabSz="911294" rtl="0" eaLnBrk="1" latinLnBrk="0" hangingPunct="1">
        <a:defRPr sz="1800" kern="1200">
          <a:solidFill>
            <a:schemeClr val="tx1"/>
          </a:solidFill>
          <a:latin typeface="+mn-lt"/>
          <a:ea typeface="+mn-ea"/>
          <a:cs typeface="+mn-cs"/>
        </a:defRPr>
      </a:lvl3pPr>
      <a:lvl4pPr marL="1366949" algn="l" defTabSz="911294" rtl="0" eaLnBrk="1" latinLnBrk="0" hangingPunct="1">
        <a:defRPr sz="1800" kern="1200">
          <a:solidFill>
            <a:schemeClr val="tx1"/>
          </a:solidFill>
          <a:latin typeface="+mn-lt"/>
          <a:ea typeface="+mn-ea"/>
          <a:cs typeface="+mn-cs"/>
        </a:defRPr>
      </a:lvl4pPr>
      <a:lvl5pPr marL="1822589" algn="l" defTabSz="911294" rtl="0" eaLnBrk="1" latinLnBrk="0" hangingPunct="1">
        <a:defRPr sz="1800" kern="1200">
          <a:solidFill>
            <a:schemeClr val="tx1"/>
          </a:solidFill>
          <a:latin typeface="+mn-lt"/>
          <a:ea typeface="+mn-ea"/>
          <a:cs typeface="+mn-cs"/>
        </a:defRPr>
      </a:lvl5pPr>
      <a:lvl6pPr marL="2278233" algn="l" defTabSz="911294" rtl="0" eaLnBrk="1" latinLnBrk="0" hangingPunct="1">
        <a:defRPr sz="1800" kern="1200">
          <a:solidFill>
            <a:schemeClr val="tx1"/>
          </a:solidFill>
          <a:latin typeface="+mn-lt"/>
          <a:ea typeface="+mn-ea"/>
          <a:cs typeface="+mn-cs"/>
        </a:defRPr>
      </a:lvl6pPr>
      <a:lvl7pPr marL="2733885" algn="l" defTabSz="911294" rtl="0" eaLnBrk="1" latinLnBrk="0" hangingPunct="1">
        <a:defRPr sz="1800" kern="1200">
          <a:solidFill>
            <a:schemeClr val="tx1"/>
          </a:solidFill>
          <a:latin typeface="+mn-lt"/>
          <a:ea typeface="+mn-ea"/>
          <a:cs typeface="+mn-cs"/>
        </a:defRPr>
      </a:lvl7pPr>
      <a:lvl8pPr marL="3189531" algn="l" defTabSz="911294" rtl="0" eaLnBrk="1" latinLnBrk="0" hangingPunct="1">
        <a:defRPr sz="1800" kern="1200">
          <a:solidFill>
            <a:schemeClr val="tx1"/>
          </a:solidFill>
          <a:latin typeface="+mn-lt"/>
          <a:ea typeface="+mn-ea"/>
          <a:cs typeface="+mn-cs"/>
        </a:defRPr>
      </a:lvl8pPr>
      <a:lvl9pPr marL="3645182" algn="l" defTabSz="91129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9" y="228611"/>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11"/>
            <a:ext cx="8366320"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5736612"/>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4" r:id="rId5"/>
    <p:sldLayoutId id="2147483945" r:id="rId6"/>
    <p:sldLayoutId id="2147483946" r:id="rId7"/>
    <p:sldLayoutId id="2147483947" r:id="rId8"/>
    <p:sldLayoutId id="2147483948" r:id="rId9"/>
    <p:sldLayoutId id="2147483949" r:id="rId10"/>
  </p:sldLayoutIdLst>
  <p:transition>
    <p:fade/>
  </p:transition>
  <p:timing>
    <p:tnLst>
      <p:par>
        <p:cTn id="1" dur="indefinite" restart="never" nodeType="tmRoot"/>
      </p:par>
    </p:tnLst>
  </p:timing>
  <p:txStyles>
    <p:titleStyle>
      <a:lvl1pPr algn="l" defTabSz="91125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8573" marR="0" indent="-338573" algn="l" defTabSz="91125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1143" marR="0" indent="-232571" algn="l" defTabSz="91125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5816" marR="0" indent="-224658" algn="l" defTabSz="911253" rtl="0" eaLnBrk="1" fontAlgn="auto" latinLnBrk="0" hangingPunct="1">
        <a:lnSpc>
          <a:spcPct val="90000"/>
        </a:lnSpc>
        <a:spcBef>
          <a:spcPct val="20000"/>
        </a:spcBef>
        <a:spcAft>
          <a:spcPts val="0"/>
        </a:spcAft>
        <a:buClrTx/>
        <a:buSzPct val="90000"/>
        <a:buFont typeface="Wingdings" pitchFamily="2" charset="2"/>
        <a:buChar char=""/>
        <a:tabLst>
          <a:tab pos="795816" algn="l"/>
        </a:tabLst>
        <a:defRPr sz="2400" kern="1200" spc="0" baseline="0">
          <a:gradFill>
            <a:gsLst>
              <a:gs pos="1250">
                <a:schemeClr val="tx1"/>
              </a:gs>
              <a:gs pos="100000">
                <a:schemeClr val="tx1"/>
              </a:gs>
            </a:gsLst>
            <a:lin ang="5400000" scaled="0"/>
          </a:gradFill>
          <a:latin typeface="+mn-lt"/>
          <a:ea typeface="+mn-ea"/>
          <a:cs typeface="+mn-cs"/>
        </a:defRPr>
      </a:lvl3pPr>
      <a:lvl4pPr marL="1026792" marR="0" indent="-230990" algn="l" defTabSz="91125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1456" marR="0" indent="-224658" algn="l" defTabSz="911253" rtl="0" eaLnBrk="1" fontAlgn="auto" latinLnBrk="0" hangingPunct="1">
        <a:lnSpc>
          <a:spcPct val="90000"/>
        </a:lnSpc>
        <a:spcBef>
          <a:spcPct val="20000"/>
        </a:spcBef>
        <a:spcAft>
          <a:spcPts val="0"/>
        </a:spcAft>
        <a:buClrTx/>
        <a:buSzPct val="90000"/>
        <a:buFont typeface="Wingdings" pitchFamily="2" charset="2"/>
        <a:buChar char=""/>
        <a:tabLst>
          <a:tab pos="1251456" algn="l"/>
        </a:tabLst>
        <a:defRPr sz="2000" kern="1200" spc="0" baseline="0">
          <a:gradFill>
            <a:gsLst>
              <a:gs pos="1250">
                <a:schemeClr val="tx1"/>
              </a:gs>
              <a:gs pos="100000">
                <a:schemeClr val="tx1"/>
              </a:gs>
            </a:gsLst>
            <a:lin ang="5400000" scaled="0"/>
          </a:gradFill>
          <a:latin typeface="+mn-lt"/>
          <a:ea typeface="+mn-ea"/>
          <a:cs typeface="+mn-cs"/>
        </a:defRPr>
      </a:lvl5pPr>
      <a:lvl6pPr marL="2505966"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1591"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7215"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2846"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253" rtl="0" eaLnBrk="1" latinLnBrk="0" hangingPunct="1">
        <a:defRPr sz="1800" kern="1200">
          <a:solidFill>
            <a:schemeClr val="tx1"/>
          </a:solidFill>
          <a:latin typeface="+mn-lt"/>
          <a:ea typeface="+mn-ea"/>
          <a:cs typeface="+mn-cs"/>
        </a:defRPr>
      </a:lvl1pPr>
      <a:lvl2pPr marL="455632" algn="l" defTabSz="911253" rtl="0" eaLnBrk="1" latinLnBrk="0" hangingPunct="1">
        <a:defRPr sz="1800" kern="1200">
          <a:solidFill>
            <a:schemeClr val="tx1"/>
          </a:solidFill>
          <a:latin typeface="+mn-lt"/>
          <a:ea typeface="+mn-ea"/>
          <a:cs typeface="+mn-cs"/>
        </a:defRPr>
      </a:lvl2pPr>
      <a:lvl3pPr marL="911253" algn="l" defTabSz="911253" rtl="0" eaLnBrk="1" latinLnBrk="0" hangingPunct="1">
        <a:defRPr sz="1800" kern="1200">
          <a:solidFill>
            <a:schemeClr val="tx1"/>
          </a:solidFill>
          <a:latin typeface="+mn-lt"/>
          <a:ea typeface="+mn-ea"/>
          <a:cs typeface="+mn-cs"/>
        </a:defRPr>
      </a:lvl3pPr>
      <a:lvl4pPr marL="1366893" algn="l" defTabSz="911253" rtl="0" eaLnBrk="1" latinLnBrk="0" hangingPunct="1">
        <a:defRPr sz="1800" kern="1200">
          <a:solidFill>
            <a:schemeClr val="tx1"/>
          </a:solidFill>
          <a:latin typeface="+mn-lt"/>
          <a:ea typeface="+mn-ea"/>
          <a:cs typeface="+mn-cs"/>
        </a:defRPr>
      </a:lvl4pPr>
      <a:lvl5pPr marL="1822515" algn="l" defTabSz="911253" rtl="0" eaLnBrk="1" latinLnBrk="0" hangingPunct="1">
        <a:defRPr sz="1800" kern="1200">
          <a:solidFill>
            <a:schemeClr val="tx1"/>
          </a:solidFill>
          <a:latin typeface="+mn-lt"/>
          <a:ea typeface="+mn-ea"/>
          <a:cs typeface="+mn-cs"/>
        </a:defRPr>
      </a:lvl5pPr>
      <a:lvl6pPr marL="2278144" algn="l" defTabSz="911253" rtl="0" eaLnBrk="1" latinLnBrk="0" hangingPunct="1">
        <a:defRPr sz="1800" kern="1200">
          <a:solidFill>
            <a:schemeClr val="tx1"/>
          </a:solidFill>
          <a:latin typeface="+mn-lt"/>
          <a:ea typeface="+mn-ea"/>
          <a:cs typeface="+mn-cs"/>
        </a:defRPr>
      </a:lvl6pPr>
      <a:lvl7pPr marL="2733775" algn="l" defTabSz="911253" rtl="0" eaLnBrk="1" latinLnBrk="0" hangingPunct="1">
        <a:defRPr sz="1800" kern="1200">
          <a:solidFill>
            <a:schemeClr val="tx1"/>
          </a:solidFill>
          <a:latin typeface="+mn-lt"/>
          <a:ea typeface="+mn-ea"/>
          <a:cs typeface="+mn-cs"/>
        </a:defRPr>
      </a:lvl7pPr>
      <a:lvl8pPr marL="3189402" algn="l" defTabSz="911253" rtl="0" eaLnBrk="1" latinLnBrk="0" hangingPunct="1">
        <a:defRPr sz="1800" kern="1200">
          <a:solidFill>
            <a:schemeClr val="tx1"/>
          </a:solidFill>
          <a:latin typeface="+mn-lt"/>
          <a:ea typeface="+mn-ea"/>
          <a:cs typeface="+mn-cs"/>
        </a:defRPr>
      </a:lvl8pPr>
      <a:lvl9pPr marL="3645037" algn="l" defTabSz="91125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2"/>
            </a:gs>
            <a:gs pos="47000">
              <a:schemeClr val="accent2">
                <a:lumMod val="90000"/>
                <a:lumOff val="10000"/>
              </a:schemeClr>
            </a:gs>
          </a:gsLst>
          <a:lin ang="5400000" scaled="0"/>
          <a:tileRect/>
        </a:gradFill>
        <a:effectLst/>
      </p:bgPr>
    </p:bg>
    <p:spTree>
      <p:nvGrpSpPr>
        <p:cNvPr id="1" name=""/>
        <p:cNvGrpSpPr/>
        <p:nvPr/>
      </p:nvGrpSpPr>
      <p:grpSpPr>
        <a:xfrm>
          <a:off x="0" y="0"/>
          <a:ext cx="0" cy="0"/>
          <a:chOff x="0" y="0"/>
          <a:chExt cx="0" cy="0"/>
        </a:xfrm>
      </p:grpSpPr>
      <p:sp>
        <p:nvSpPr>
          <p:cNvPr id="6" name="rectangletop"/>
          <p:cNvSpPr/>
          <p:nvPr userDrawn="1"/>
        </p:nvSpPr>
        <p:spPr>
          <a:xfrm>
            <a:off x="0" y="0"/>
            <a:ext cx="9144000" cy="7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138" tIns="45568" rIns="91138" bIns="45568" rtlCol="0" anchor="ctr"/>
          <a:lstStyle/>
          <a:p>
            <a:pPr algn="ctr" fontAlgn="auto">
              <a:spcBef>
                <a:spcPts val="0"/>
              </a:spcBef>
              <a:spcAft>
                <a:spcPts val="0"/>
              </a:spcAft>
            </a:pPr>
            <a:endParaRPr lang="en-US" sz="1800">
              <a:solidFill>
                <a:prstClr val="white"/>
              </a:solidFill>
            </a:endParaRPr>
          </a:p>
        </p:txBody>
      </p:sp>
      <p:sp>
        <p:nvSpPr>
          <p:cNvPr id="2" name="Title Placeholder 1"/>
          <p:cNvSpPr>
            <a:spLocks noGrp="1"/>
          </p:cNvSpPr>
          <p:nvPr>
            <p:ph type="title"/>
          </p:nvPr>
        </p:nvSpPr>
        <p:spPr>
          <a:xfrm>
            <a:off x="2057400" y="0"/>
            <a:ext cx="6705600" cy="792162"/>
          </a:xfrm>
          <a:prstGeom prst="rect">
            <a:avLst/>
          </a:prstGeom>
        </p:spPr>
        <p:txBody>
          <a:bodyPr vert="horz" lIns="91138" tIns="45568" rIns="91138" bIns="45568" rtlCol="0" anchor="ctr"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057400" y="868369"/>
            <a:ext cx="6934200" cy="5410200"/>
          </a:xfrm>
          <a:prstGeom prst="rect">
            <a:avLst/>
          </a:prstGeom>
        </p:spPr>
        <p:txBody>
          <a:bodyPr vert="horz" lIns="91138" tIns="45568" rIns="91138" bIns="45568"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future_interface_slice2.mov">
            <a:hlinkClick r:id="" action="ppaction://media"/>
          </p:cNvPr>
          <p:cNvPicPr>
            <a:picLocks noChangeAspect="1"/>
          </p:cNvPicPr>
          <p:nvPr>
            <a:videoFile r:link="rId17"/>
            <p:extLst>
              <p:ext uri="{DAA4B4D4-6D71-4841-9C94-3DE7FCFB9230}">
                <p14:media xmlns:p14="http://schemas.microsoft.com/office/powerpoint/2010/main" r:embed="rId16"/>
              </p:ext>
            </p:extLst>
          </p:nvPr>
        </p:nvPicPr>
        <p:blipFill>
          <a:blip r:embed="rId18"/>
          <a:stretch>
            <a:fillRect/>
          </a:stretch>
        </p:blipFill>
        <p:spPr>
          <a:xfrm>
            <a:off x="0" y="5033179"/>
            <a:ext cx="9144000" cy="1785937"/>
          </a:xfrm>
          <a:prstGeom prst="rect">
            <a:avLst/>
          </a:prstGeom>
        </p:spPr>
      </p:pic>
      <p:sp>
        <p:nvSpPr>
          <p:cNvPr id="7" name="Rectangle 6"/>
          <p:cNvSpPr/>
          <p:nvPr userDrawn="1"/>
        </p:nvSpPr>
        <p:spPr>
          <a:xfrm>
            <a:off x="0" y="747717"/>
            <a:ext cx="9144000" cy="45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138" tIns="45568" rIns="91138" bIns="45568" rtlCol="0" anchor="ctr"/>
          <a:lstStyle/>
          <a:p>
            <a:pPr algn="ctr" fontAlgn="auto">
              <a:spcBef>
                <a:spcPts val="0"/>
              </a:spcBef>
              <a:spcAft>
                <a:spcPts val="0"/>
              </a:spcAft>
            </a:pPr>
            <a:endParaRPr lang="en-US" sz="1800">
              <a:solidFill>
                <a:prstClr val="white"/>
              </a:solidFill>
            </a:endParaRPr>
          </a:p>
        </p:txBody>
      </p:sp>
    </p:spTree>
    <p:extLst>
      <p:ext uri="{BB962C8B-B14F-4D97-AF65-F5344CB8AC3E}">
        <p14:creationId xmlns:p14="http://schemas.microsoft.com/office/powerpoint/2010/main" val="3764282706"/>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txStyles>
    <p:titleStyle>
      <a:lvl1pPr algn="l" defTabSz="911294" rtl="0" eaLnBrk="1" latinLnBrk="0" hangingPunct="1">
        <a:spcBef>
          <a:spcPct val="0"/>
        </a:spcBef>
        <a:buNone/>
        <a:defRPr sz="3200" kern="1200">
          <a:solidFill>
            <a:schemeClr val="bg1">
              <a:lumMod val="85000"/>
            </a:schemeClr>
          </a:solidFill>
          <a:latin typeface="+mj-lt"/>
          <a:ea typeface="+mj-ea"/>
          <a:cs typeface="+mj-cs"/>
        </a:defRPr>
      </a:lvl1pPr>
    </p:titleStyle>
    <p:bodyStyle>
      <a:lvl1pPr marL="0" indent="0" algn="l" defTabSz="911294" rtl="0" eaLnBrk="1" latinLnBrk="0" hangingPunct="1">
        <a:spcBef>
          <a:spcPct val="20000"/>
        </a:spcBef>
        <a:buFontTx/>
        <a:buNone/>
        <a:defRPr sz="1800" kern="1200">
          <a:solidFill>
            <a:schemeClr val="bg1"/>
          </a:solidFill>
          <a:latin typeface="+mn-lt"/>
          <a:ea typeface="+mn-ea"/>
          <a:cs typeface="+mn-cs"/>
        </a:defRPr>
      </a:lvl1pPr>
      <a:lvl2pPr marL="0" indent="0" algn="l" defTabSz="911294" rtl="0" eaLnBrk="1" latinLnBrk="0" hangingPunct="1">
        <a:spcBef>
          <a:spcPct val="20000"/>
        </a:spcBef>
        <a:buFontTx/>
        <a:buNone/>
        <a:defRPr sz="1800" kern="1200">
          <a:solidFill>
            <a:schemeClr val="bg1"/>
          </a:solidFill>
          <a:latin typeface="+mn-lt"/>
          <a:ea typeface="+mn-ea"/>
          <a:cs typeface="+mn-cs"/>
        </a:defRPr>
      </a:lvl2pPr>
      <a:lvl3pPr marL="0" indent="0" algn="l" defTabSz="911294" rtl="0" eaLnBrk="1" latinLnBrk="0" hangingPunct="1">
        <a:spcBef>
          <a:spcPct val="20000"/>
        </a:spcBef>
        <a:buFontTx/>
        <a:buNone/>
        <a:defRPr sz="1800" kern="1200">
          <a:solidFill>
            <a:schemeClr val="bg1"/>
          </a:solidFill>
          <a:latin typeface="+mn-lt"/>
          <a:ea typeface="+mn-ea"/>
          <a:cs typeface="+mn-cs"/>
        </a:defRPr>
      </a:lvl3pPr>
      <a:lvl4pPr marL="0" indent="0" algn="l" defTabSz="911294" rtl="0" eaLnBrk="1" latinLnBrk="0" hangingPunct="1">
        <a:spcBef>
          <a:spcPct val="20000"/>
        </a:spcBef>
        <a:buFontTx/>
        <a:buNone/>
        <a:defRPr sz="1800" kern="1200">
          <a:solidFill>
            <a:schemeClr val="bg1"/>
          </a:solidFill>
          <a:latin typeface="+mn-lt"/>
          <a:ea typeface="+mn-ea"/>
          <a:cs typeface="+mn-cs"/>
        </a:defRPr>
      </a:lvl4pPr>
      <a:lvl5pPr marL="0" indent="0" algn="l" defTabSz="911294" rtl="0" eaLnBrk="1" latinLnBrk="0" hangingPunct="1">
        <a:spcBef>
          <a:spcPct val="20000"/>
        </a:spcBef>
        <a:buFontTx/>
        <a:buNone/>
        <a:defRPr sz="1800" kern="1200">
          <a:solidFill>
            <a:schemeClr val="bg1"/>
          </a:solidFill>
          <a:latin typeface="+mn-lt"/>
          <a:ea typeface="+mn-ea"/>
          <a:cs typeface="+mn-cs"/>
        </a:defRPr>
      </a:lvl5pPr>
      <a:lvl6pPr marL="2506064" indent="-227827" algn="l" defTabSz="9112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1710" indent="-227827" algn="l" defTabSz="9112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7355" indent="-227827" algn="l" defTabSz="9112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3000" indent="-227827" algn="l" defTabSz="9112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294" rtl="0" eaLnBrk="1" latinLnBrk="0" hangingPunct="1">
        <a:defRPr sz="1800" kern="1200">
          <a:solidFill>
            <a:schemeClr val="tx1"/>
          </a:solidFill>
          <a:latin typeface="+mn-lt"/>
          <a:ea typeface="+mn-ea"/>
          <a:cs typeface="+mn-cs"/>
        </a:defRPr>
      </a:lvl1pPr>
      <a:lvl2pPr marL="455646" algn="l" defTabSz="911294" rtl="0" eaLnBrk="1" latinLnBrk="0" hangingPunct="1">
        <a:defRPr sz="1800" kern="1200">
          <a:solidFill>
            <a:schemeClr val="tx1"/>
          </a:solidFill>
          <a:latin typeface="+mn-lt"/>
          <a:ea typeface="+mn-ea"/>
          <a:cs typeface="+mn-cs"/>
        </a:defRPr>
      </a:lvl2pPr>
      <a:lvl3pPr marL="911294" algn="l" defTabSz="911294" rtl="0" eaLnBrk="1" latinLnBrk="0" hangingPunct="1">
        <a:defRPr sz="1800" kern="1200">
          <a:solidFill>
            <a:schemeClr val="tx1"/>
          </a:solidFill>
          <a:latin typeface="+mn-lt"/>
          <a:ea typeface="+mn-ea"/>
          <a:cs typeface="+mn-cs"/>
        </a:defRPr>
      </a:lvl3pPr>
      <a:lvl4pPr marL="1366949" algn="l" defTabSz="911294" rtl="0" eaLnBrk="1" latinLnBrk="0" hangingPunct="1">
        <a:defRPr sz="1800" kern="1200">
          <a:solidFill>
            <a:schemeClr val="tx1"/>
          </a:solidFill>
          <a:latin typeface="+mn-lt"/>
          <a:ea typeface="+mn-ea"/>
          <a:cs typeface="+mn-cs"/>
        </a:defRPr>
      </a:lvl4pPr>
      <a:lvl5pPr marL="1822589" algn="l" defTabSz="911294" rtl="0" eaLnBrk="1" latinLnBrk="0" hangingPunct="1">
        <a:defRPr sz="1800" kern="1200">
          <a:solidFill>
            <a:schemeClr val="tx1"/>
          </a:solidFill>
          <a:latin typeface="+mn-lt"/>
          <a:ea typeface="+mn-ea"/>
          <a:cs typeface="+mn-cs"/>
        </a:defRPr>
      </a:lvl5pPr>
      <a:lvl6pPr marL="2278233" algn="l" defTabSz="911294" rtl="0" eaLnBrk="1" latinLnBrk="0" hangingPunct="1">
        <a:defRPr sz="1800" kern="1200">
          <a:solidFill>
            <a:schemeClr val="tx1"/>
          </a:solidFill>
          <a:latin typeface="+mn-lt"/>
          <a:ea typeface="+mn-ea"/>
          <a:cs typeface="+mn-cs"/>
        </a:defRPr>
      </a:lvl6pPr>
      <a:lvl7pPr marL="2733885" algn="l" defTabSz="911294" rtl="0" eaLnBrk="1" latinLnBrk="0" hangingPunct="1">
        <a:defRPr sz="1800" kern="1200">
          <a:solidFill>
            <a:schemeClr val="tx1"/>
          </a:solidFill>
          <a:latin typeface="+mn-lt"/>
          <a:ea typeface="+mn-ea"/>
          <a:cs typeface="+mn-cs"/>
        </a:defRPr>
      </a:lvl7pPr>
      <a:lvl8pPr marL="3189531" algn="l" defTabSz="911294" rtl="0" eaLnBrk="1" latinLnBrk="0" hangingPunct="1">
        <a:defRPr sz="1800" kern="1200">
          <a:solidFill>
            <a:schemeClr val="tx1"/>
          </a:solidFill>
          <a:latin typeface="+mn-lt"/>
          <a:ea typeface="+mn-ea"/>
          <a:cs typeface="+mn-cs"/>
        </a:defRPr>
      </a:lvl8pPr>
      <a:lvl9pPr marL="3645182" algn="l" defTabSz="911294"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2" y="289554"/>
            <a:ext cx="8741880" cy="899665"/>
          </a:xfrm>
          <a:prstGeom prst="rect">
            <a:avLst/>
          </a:prstGeom>
        </p:spPr>
        <p:txBody>
          <a:bodyPr vert="horz" wrap="square" lIns="120035" tIns="75023" rIns="120035" bIns="75023"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1189197"/>
            <a:ext cx="8740140" cy="1725788"/>
          </a:xfrm>
          <a:prstGeom prst="rect">
            <a:avLst/>
          </a:prstGeom>
        </p:spPr>
        <p:txBody>
          <a:bodyPr vert="horz" wrap="square" lIns="120035" tIns="75023" rIns="120035" bIns="75023"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3366885"/>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0" r:id="rId25"/>
    <p:sldLayoutId id="2147483991" r:id="rId26"/>
    <p:sldLayoutId id="2147483992" r:id="rId27"/>
    <p:sldLayoutId id="2147483993" r:id="rId28"/>
    <p:sldLayoutId id="2147483994" r:id="rId29"/>
    <p:sldLayoutId id="2147483995" r:id="rId30"/>
    <p:sldLayoutId id="2147483996" r:id="rId31"/>
    <p:sldLayoutId id="2147483997" r:id="rId32"/>
    <p:sldLayoutId id="2147483998" r:id="rId33"/>
    <p:sldLayoutId id="2147483999" r:id="rId34"/>
    <p:sldLayoutId id="2147484000" r:id="rId35"/>
  </p:sldLayoutIdLst>
  <p:transition>
    <p:fade/>
  </p:transition>
  <p:timing>
    <p:tnLst>
      <p:par>
        <p:cTn id="1" dur="indefinite" restart="never" nodeType="tmRoot"/>
      </p:par>
    </p:tnLst>
  </p:timing>
  <p:txStyles>
    <p:titleStyle>
      <a:lvl1pPr algn="l" defTabSz="765279" rtl="0" eaLnBrk="1" latinLnBrk="0" hangingPunct="1">
        <a:lnSpc>
          <a:spcPct val="90000"/>
        </a:lnSpc>
        <a:spcBef>
          <a:spcPct val="0"/>
        </a:spcBef>
        <a:buNone/>
        <a:defRPr lang="en-US" sz="4400" b="0" kern="1200" cap="none" spc="-8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81336" marR="0" indent="-281336" algn="l" defTabSz="765279" rtl="0" eaLnBrk="1" fontAlgn="auto" latinLnBrk="0" hangingPunct="1">
        <a:lnSpc>
          <a:spcPct val="90000"/>
        </a:lnSpc>
        <a:spcBef>
          <a:spcPct val="20000"/>
        </a:spcBef>
        <a:spcAft>
          <a:spcPts val="0"/>
        </a:spcAft>
        <a:buClrTx/>
        <a:buSzPct val="90000"/>
        <a:buFont typeface="Arial" pitchFamily="34" charset="0"/>
        <a:buChar char="•"/>
        <a:tabLst/>
        <a:defRPr sz="3300" kern="1200" spc="0" baseline="0">
          <a:gradFill>
            <a:gsLst>
              <a:gs pos="1250">
                <a:schemeClr val="tx1"/>
              </a:gs>
              <a:gs pos="100000">
                <a:schemeClr val="tx1"/>
              </a:gs>
            </a:gsLst>
            <a:lin ang="5400000" scaled="0"/>
          </a:gradFill>
          <a:latin typeface="+mj-lt"/>
          <a:ea typeface="+mn-ea"/>
          <a:cs typeface="+mn-cs"/>
        </a:defRPr>
      </a:lvl1pPr>
      <a:lvl2pPr marL="479316" marR="0" indent="-197980" algn="l" defTabSz="76527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56451" marR="0" indent="-187557" algn="l" defTabSz="765279"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844008" marR="0" indent="-187557" algn="l" defTabSz="765279"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4pPr>
      <a:lvl5pPr marL="1031566" marR="0" indent="-187557" algn="l" defTabSz="765279"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5pPr>
      <a:lvl6pPr marL="2104523" indent="-191320" algn="l" defTabSz="765279"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487159" indent="-191320" algn="l" defTabSz="765279"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869799" indent="-191320" algn="l" defTabSz="765279"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252440" indent="-191320" algn="l" defTabSz="765279"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65279" rtl="0" eaLnBrk="1" latinLnBrk="0" hangingPunct="1">
        <a:defRPr sz="1500" kern="1200">
          <a:solidFill>
            <a:schemeClr val="tx1"/>
          </a:solidFill>
          <a:latin typeface="+mn-lt"/>
          <a:ea typeface="+mn-ea"/>
          <a:cs typeface="+mn-cs"/>
        </a:defRPr>
      </a:lvl1pPr>
      <a:lvl2pPr marL="382639" algn="l" defTabSz="765279" rtl="0" eaLnBrk="1" latinLnBrk="0" hangingPunct="1">
        <a:defRPr sz="1500" kern="1200">
          <a:solidFill>
            <a:schemeClr val="tx1"/>
          </a:solidFill>
          <a:latin typeface="+mn-lt"/>
          <a:ea typeface="+mn-ea"/>
          <a:cs typeface="+mn-cs"/>
        </a:defRPr>
      </a:lvl2pPr>
      <a:lvl3pPr marL="765279" algn="l" defTabSz="765279" rtl="0" eaLnBrk="1" latinLnBrk="0" hangingPunct="1">
        <a:defRPr sz="1500" kern="1200">
          <a:solidFill>
            <a:schemeClr val="tx1"/>
          </a:solidFill>
          <a:latin typeface="+mn-lt"/>
          <a:ea typeface="+mn-ea"/>
          <a:cs typeface="+mn-cs"/>
        </a:defRPr>
      </a:lvl3pPr>
      <a:lvl4pPr marL="1147922" algn="l" defTabSz="765279" rtl="0" eaLnBrk="1" latinLnBrk="0" hangingPunct="1">
        <a:defRPr sz="1500" kern="1200">
          <a:solidFill>
            <a:schemeClr val="tx1"/>
          </a:solidFill>
          <a:latin typeface="+mn-lt"/>
          <a:ea typeface="+mn-ea"/>
          <a:cs typeface="+mn-cs"/>
        </a:defRPr>
      </a:lvl4pPr>
      <a:lvl5pPr marL="1530558" algn="l" defTabSz="765279" rtl="0" eaLnBrk="1" latinLnBrk="0" hangingPunct="1">
        <a:defRPr sz="1500" kern="1200">
          <a:solidFill>
            <a:schemeClr val="tx1"/>
          </a:solidFill>
          <a:latin typeface="+mn-lt"/>
          <a:ea typeface="+mn-ea"/>
          <a:cs typeface="+mn-cs"/>
        </a:defRPr>
      </a:lvl5pPr>
      <a:lvl6pPr marL="1913197" algn="l" defTabSz="765279" rtl="0" eaLnBrk="1" latinLnBrk="0" hangingPunct="1">
        <a:defRPr sz="1500" kern="1200">
          <a:solidFill>
            <a:schemeClr val="tx1"/>
          </a:solidFill>
          <a:latin typeface="+mn-lt"/>
          <a:ea typeface="+mn-ea"/>
          <a:cs typeface="+mn-cs"/>
        </a:defRPr>
      </a:lvl6pPr>
      <a:lvl7pPr marL="2295840" algn="l" defTabSz="765279" rtl="0" eaLnBrk="1" latinLnBrk="0" hangingPunct="1">
        <a:defRPr sz="1500" kern="1200">
          <a:solidFill>
            <a:schemeClr val="tx1"/>
          </a:solidFill>
          <a:latin typeface="+mn-lt"/>
          <a:ea typeface="+mn-ea"/>
          <a:cs typeface="+mn-cs"/>
        </a:defRPr>
      </a:lvl7pPr>
      <a:lvl8pPr marL="2678482" algn="l" defTabSz="765279" rtl="0" eaLnBrk="1" latinLnBrk="0" hangingPunct="1">
        <a:defRPr sz="1500" kern="1200">
          <a:solidFill>
            <a:schemeClr val="tx1"/>
          </a:solidFill>
          <a:latin typeface="+mn-lt"/>
          <a:ea typeface="+mn-ea"/>
          <a:cs typeface="+mn-cs"/>
        </a:defRPr>
      </a:lvl8pPr>
      <a:lvl9pPr marL="3061114" algn="l" defTabSz="765279" rtl="0" eaLnBrk="1" latinLnBrk="0" hangingPunct="1">
        <a:defRPr sz="15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2" y="289553"/>
            <a:ext cx="8741880" cy="899665"/>
          </a:xfrm>
          <a:prstGeom prst="rect">
            <a:avLst/>
          </a:prstGeom>
        </p:spPr>
        <p:txBody>
          <a:bodyPr vert="horz" wrap="square" lIns="120048" tIns="75031" rIns="120048" bIns="75031"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1189199"/>
            <a:ext cx="8740140" cy="1725805"/>
          </a:xfrm>
          <a:prstGeom prst="rect">
            <a:avLst/>
          </a:prstGeom>
        </p:spPr>
        <p:txBody>
          <a:bodyPr vert="horz" wrap="square" lIns="120048" tIns="75031" rIns="120048" bIns="75031"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709499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4021" r:id="rId20"/>
    <p:sldLayoutId id="2147484022" r:id="rId21"/>
    <p:sldLayoutId id="2147484023" r:id="rId22"/>
    <p:sldLayoutId id="2147484024" r:id="rId23"/>
    <p:sldLayoutId id="2147484025" r:id="rId24"/>
    <p:sldLayoutId id="2147484026" r:id="rId25"/>
    <p:sldLayoutId id="2147484027" r:id="rId26"/>
    <p:sldLayoutId id="2147484028" r:id="rId27"/>
    <p:sldLayoutId id="2147484029" r:id="rId28"/>
    <p:sldLayoutId id="2147484030" r:id="rId29"/>
    <p:sldLayoutId id="2147484031" r:id="rId30"/>
    <p:sldLayoutId id="2147484032" r:id="rId31"/>
    <p:sldLayoutId id="2147484033" r:id="rId32"/>
    <p:sldLayoutId id="2147484034" r:id="rId33"/>
    <p:sldLayoutId id="2147484035" r:id="rId34"/>
    <p:sldLayoutId id="2147484036" r:id="rId35"/>
  </p:sldLayoutIdLst>
  <p:transition>
    <p:fade/>
  </p:transition>
  <p:timing>
    <p:tnLst>
      <p:par>
        <p:cTn id="1" dur="indefinite" restart="never" nodeType="tmRoot"/>
      </p:par>
    </p:tnLst>
  </p:timing>
  <p:txStyles>
    <p:titleStyle>
      <a:lvl1pPr algn="l" defTabSz="765361" rtl="0" eaLnBrk="1" latinLnBrk="0" hangingPunct="1">
        <a:lnSpc>
          <a:spcPct val="90000"/>
        </a:lnSpc>
        <a:spcBef>
          <a:spcPct val="0"/>
        </a:spcBef>
        <a:buNone/>
        <a:defRPr lang="en-US" sz="4400" b="0" kern="1200" cap="none" spc="-8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81366" marR="0" indent="-281366" algn="l" defTabSz="765361" rtl="0" eaLnBrk="1" fontAlgn="auto" latinLnBrk="0" hangingPunct="1">
        <a:lnSpc>
          <a:spcPct val="90000"/>
        </a:lnSpc>
        <a:spcBef>
          <a:spcPct val="20000"/>
        </a:spcBef>
        <a:spcAft>
          <a:spcPts val="0"/>
        </a:spcAft>
        <a:buClrTx/>
        <a:buSzPct val="90000"/>
        <a:buFont typeface="Arial" pitchFamily="34" charset="0"/>
        <a:buChar char="•"/>
        <a:tabLst/>
        <a:defRPr sz="3300" kern="1200" spc="0" baseline="0">
          <a:gradFill>
            <a:gsLst>
              <a:gs pos="1250">
                <a:schemeClr val="tx1"/>
              </a:gs>
              <a:gs pos="100000">
                <a:schemeClr val="tx1"/>
              </a:gs>
            </a:gsLst>
            <a:lin ang="5400000" scaled="0"/>
          </a:gradFill>
          <a:latin typeface="+mj-lt"/>
          <a:ea typeface="+mn-ea"/>
          <a:cs typeface="+mn-cs"/>
        </a:defRPr>
      </a:lvl1pPr>
      <a:lvl2pPr marL="479367" marR="0" indent="-198001" algn="l" defTabSz="76536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56521" marR="0" indent="-187577" algn="l" defTabSz="765361"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844097" marR="0" indent="-187577" algn="l" defTabSz="765361"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4pPr>
      <a:lvl5pPr marL="1031675" marR="0" indent="-187577" algn="l" defTabSz="765361"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5pPr>
      <a:lvl6pPr marL="2104747" indent="-191341" algn="l" defTabSz="765361"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487423" indent="-191341" algn="l" defTabSz="765361"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870104" indent="-191341" algn="l" defTabSz="765361"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252785" indent="-191341" algn="l" defTabSz="765361"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65361" rtl="0" eaLnBrk="1" latinLnBrk="0" hangingPunct="1">
        <a:defRPr sz="1500" kern="1200">
          <a:solidFill>
            <a:schemeClr val="tx1"/>
          </a:solidFill>
          <a:latin typeface="+mn-lt"/>
          <a:ea typeface="+mn-ea"/>
          <a:cs typeface="+mn-cs"/>
        </a:defRPr>
      </a:lvl1pPr>
      <a:lvl2pPr marL="382680" algn="l" defTabSz="765361" rtl="0" eaLnBrk="1" latinLnBrk="0" hangingPunct="1">
        <a:defRPr sz="1500" kern="1200">
          <a:solidFill>
            <a:schemeClr val="tx1"/>
          </a:solidFill>
          <a:latin typeface="+mn-lt"/>
          <a:ea typeface="+mn-ea"/>
          <a:cs typeface="+mn-cs"/>
        </a:defRPr>
      </a:lvl2pPr>
      <a:lvl3pPr marL="765361" algn="l" defTabSz="765361" rtl="0" eaLnBrk="1" latinLnBrk="0" hangingPunct="1">
        <a:defRPr sz="1500" kern="1200">
          <a:solidFill>
            <a:schemeClr val="tx1"/>
          </a:solidFill>
          <a:latin typeface="+mn-lt"/>
          <a:ea typeface="+mn-ea"/>
          <a:cs typeface="+mn-cs"/>
        </a:defRPr>
      </a:lvl3pPr>
      <a:lvl4pPr marL="1148044" algn="l" defTabSz="765361" rtl="0" eaLnBrk="1" latinLnBrk="0" hangingPunct="1">
        <a:defRPr sz="1500" kern="1200">
          <a:solidFill>
            <a:schemeClr val="tx1"/>
          </a:solidFill>
          <a:latin typeface="+mn-lt"/>
          <a:ea typeface="+mn-ea"/>
          <a:cs typeface="+mn-cs"/>
        </a:defRPr>
      </a:lvl4pPr>
      <a:lvl5pPr marL="1530721" algn="l" defTabSz="765361" rtl="0" eaLnBrk="1" latinLnBrk="0" hangingPunct="1">
        <a:defRPr sz="1500" kern="1200">
          <a:solidFill>
            <a:schemeClr val="tx1"/>
          </a:solidFill>
          <a:latin typeface="+mn-lt"/>
          <a:ea typeface="+mn-ea"/>
          <a:cs typeface="+mn-cs"/>
        </a:defRPr>
      </a:lvl5pPr>
      <a:lvl6pPr marL="1913401" algn="l" defTabSz="765361" rtl="0" eaLnBrk="1" latinLnBrk="0" hangingPunct="1">
        <a:defRPr sz="1500" kern="1200">
          <a:solidFill>
            <a:schemeClr val="tx1"/>
          </a:solidFill>
          <a:latin typeface="+mn-lt"/>
          <a:ea typeface="+mn-ea"/>
          <a:cs typeface="+mn-cs"/>
        </a:defRPr>
      </a:lvl6pPr>
      <a:lvl7pPr marL="2296084" algn="l" defTabSz="765361" rtl="0" eaLnBrk="1" latinLnBrk="0" hangingPunct="1">
        <a:defRPr sz="1500" kern="1200">
          <a:solidFill>
            <a:schemeClr val="tx1"/>
          </a:solidFill>
          <a:latin typeface="+mn-lt"/>
          <a:ea typeface="+mn-ea"/>
          <a:cs typeface="+mn-cs"/>
        </a:defRPr>
      </a:lvl7pPr>
      <a:lvl8pPr marL="2678767" algn="l" defTabSz="765361" rtl="0" eaLnBrk="1" latinLnBrk="0" hangingPunct="1">
        <a:defRPr sz="1500" kern="1200">
          <a:solidFill>
            <a:schemeClr val="tx1"/>
          </a:solidFill>
          <a:latin typeface="+mn-lt"/>
          <a:ea typeface="+mn-ea"/>
          <a:cs typeface="+mn-cs"/>
        </a:defRPr>
      </a:lvl8pPr>
      <a:lvl9pPr marL="3061440" algn="l" defTabSz="765361" rtl="0" eaLnBrk="1" latinLnBrk="0" hangingPunct="1">
        <a:defRPr sz="15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2" y="289550"/>
            <a:ext cx="8741880" cy="899665"/>
          </a:xfrm>
          <a:prstGeom prst="rect">
            <a:avLst/>
          </a:prstGeom>
        </p:spPr>
        <p:txBody>
          <a:bodyPr vert="horz" wrap="square" lIns="120086" tIns="75055" rIns="120086" bIns="75055"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1931" y="1189195"/>
            <a:ext cx="8740140" cy="1725853"/>
          </a:xfrm>
          <a:prstGeom prst="rect">
            <a:avLst/>
          </a:prstGeom>
        </p:spPr>
        <p:txBody>
          <a:bodyPr vert="horz" wrap="square" lIns="120086" tIns="75055" rIns="120086" bIns="75055"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80485830"/>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 id="2147484050" r:id="rId13"/>
    <p:sldLayoutId id="2147484051" r:id="rId14"/>
    <p:sldLayoutId id="2147484052" r:id="rId15"/>
    <p:sldLayoutId id="2147484053" r:id="rId16"/>
    <p:sldLayoutId id="2147484054" r:id="rId17"/>
    <p:sldLayoutId id="2147484055" r:id="rId18"/>
    <p:sldLayoutId id="2147484056" r:id="rId19"/>
    <p:sldLayoutId id="2147484057" r:id="rId20"/>
    <p:sldLayoutId id="2147484058" r:id="rId21"/>
    <p:sldLayoutId id="2147484059" r:id="rId22"/>
    <p:sldLayoutId id="2147484060" r:id="rId23"/>
    <p:sldLayoutId id="2147484061" r:id="rId24"/>
    <p:sldLayoutId id="2147484062" r:id="rId25"/>
    <p:sldLayoutId id="2147484063" r:id="rId26"/>
    <p:sldLayoutId id="2147484064" r:id="rId27"/>
    <p:sldLayoutId id="2147484065" r:id="rId28"/>
    <p:sldLayoutId id="2147484066" r:id="rId29"/>
    <p:sldLayoutId id="2147484067" r:id="rId30"/>
    <p:sldLayoutId id="2147484068" r:id="rId31"/>
    <p:sldLayoutId id="2147484069" r:id="rId32"/>
    <p:sldLayoutId id="2147484070" r:id="rId33"/>
    <p:sldLayoutId id="2147484071" r:id="rId34"/>
  </p:sldLayoutIdLst>
  <p:transition>
    <p:fade/>
  </p:transition>
  <p:timing>
    <p:tnLst>
      <p:par>
        <p:cTn id="1" dur="indefinite" restart="never" nodeType="tmRoot"/>
      </p:par>
    </p:tnLst>
  </p:timing>
  <p:txStyles>
    <p:titleStyle>
      <a:lvl1pPr algn="l" defTabSz="765605" rtl="0" eaLnBrk="1" latinLnBrk="0" hangingPunct="1">
        <a:lnSpc>
          <a:spcPct val="90000"/>
        </a:lnSpc>
        <a:spcBef>
          <a:spcPct val="0"/>
        </a:spcBef>
        <a:buNone/>
        <a:defRPr lang="en-US" sz="4400" b="0" kern="1200" cap="none" spc="-8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81456" marR="0" indent="-281456" algn="l" defTabSz="765605" rtl="0" eaLnBrk="1" fontAlgn="auto" latinLnBrk="0" hangingPunct="1">
        <a:lnSpc>
          <a:spcPct val="90000"/>
        </a:lnSpc>
        <a:spcBef>
          <a:spcPct val="20000"/>
        </a:spcBef>
        <a:spcAft>
          <a:spcPts val="0"/>
        </a:spcAft>
        <a:buClrTx/>
        <a:buSzPct val="90000"/>
        <a:buFont typeface="Arial" pitchFamily="34" charset="0"/>
        <a:buChar char="•"/>
        <a:tabLst/>
        <a:defRPr sz="3300" kern="1200" spc="0" baseline="0">
          <a:gradFill>
            <a:gsLst>
              <a:gs pos="1250">
                <a:schemeClr val="tx1"/>
              </a:gs>
              <a:gs pos="100000">
                <a:schemeClr val="tx1"/>
              </a:gs>
            </a:gsLst>
            <a:lin ang="5400000" scaled="0"/>
          </a:gradFill>
          <a:latin typeface="+mj-lt"/>
          <a:ea typeface="+mn-ea"/>
          <a:cs typeface="+mn-cs"/>
        </a:defRPr>
      </a:lvl1pPr>
      <a:lvl2pPr marL="479520" marR="0" indent="-198064" algn="l" defTabSz="7656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56731" marR="0" indent="-187637" algn="l" defTabSz="765605"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844366" marR="0" indent="-187637" algn="l" defTabSz="765605"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4pPr>
      <a:lvl5pPr marL="1032004" marR="0" indent="-187637" algn="l" defTabSz="765605"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5pPr>
      <a:lvl6pPr marL="2105419" indent="-191402" algn="l" defTabSz="765605"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488217" indent="-191402" algn="l" defTabSz="765605"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871020" indent="-191402" algn="l" defTabSz="765605"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253823" indent="-191402" algn="l" defTabSz="765605"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65605" rtl="0" eaLnBrk="1" latinLnBrk="0" hangingPunct="1">
        <a:defRPr sz="1500" kern="1200">
          <a:solidFill>
            <a:schemeClr val="tx1"/>
          </a:solidFill>
          <a:latin typeface="+mn-lt"/>
          <a:ea typeface="+mn-ea"/>
          <a:cs typeface="+mn-cs"/>
        </a:defRPr>
      </a:lvl1pPr>
      <a:lvl2pPr marL="382802" algn="l" defTabSz="765605" rtl="0" eaLnBrk="1" latinLnBrk="0" hangingPunct="1">
        <a:defRPr sz="1500" kern="1200">
          <a:solidFill>
            <a:schemeClr val="tx1"/>
          </a:solidFill>
          <a:latin typeface="+mn-lt"/>
          <a:ea typeface="+mn-ea"/>
          <a:cs typeface="+mn-cs"/>
        </a:defRPr>
      </a:lvl2pPr>
      <a:lvl3pPr marL="765605" algn="l" defTabSz="765605" rtl="0" eaLnBrk="1" latinLnBrk="0" hangingPunct="1">
        <a:defRPr sz="1500" kern="1200">
          <a:solidFill>
            <a:schemeClr val="tx1"/>
          </a:solidFill>
          <a:latin typeface="+mn-lt"/>
          <a:ea typeface="+mn-ea"/>
          <a:cs typeface="+mn-cs"/>
        </a:defRPr>
      </a:lvl3pPr>
      <a:lvl4pPr marL="1148410" algn="l" defTabSz="765605" rtl="0" eaLnBrk="1" latinLnBrk="0" hangingPunct="1">
        <a:defRPr sz="1500" kern="1200">
          <a:solidFill>
            <a:schemeClr val="tx1"/>
          </a:solidFill>
          <a:latin typeface="+mn-lt"/>
          <a:ea typeface="+mn-ea"/>
          <a:cs typeface="+mn-cs"/>
        </a:defRPr>
      </a:lvl4pPr>
      <a:lvl5pPr marL="1531210" algn="l" defTabSz="765605" rtl="0" eaLnBrk="1" latinLnBrk="0" hangingPunct="1">
        <a:defRPr sz="1500" kern="1200">
          <a:solidFill>
            <a:schemeClr val="tx1"/>
          </a:solidFill>
          <a:latin typeface="+mn-lt"/>
          <a:ea typeface="+mn-ea"/>
          <a:cs typeface="+mn-cs"/>
        </a:defRPr>
      </a:lvl5pPr>
      <a:lvl6pPr marL="1914012" algn="l" defTabSz="765605" rtl="0" eaLnBrk="1" latinLnBrk="0" hangingPunct="1">
        <a:defRPr sz="1500" kern="1200">
          <a:solidFill>
            <a:schemeClr val="tx1"/>
          </a:solidFill>
          <a:latin typeface="+mn-lt"/>
          <a:ea typeface="+mn-ea"/>
          <a:cs typeface="+mn-cs"/>
        </a:defRPr>
      </a:lvl6pPr>
      <a:lvl7pPr marL="2296816" algn="l" defTabSz="765605" rtl="0" eaLnBrk="1" latinLnBrk="0" hangingPunct="1">
        <a:defRPr sz="1500" kern="1200">
          <a:solidFill>
            <a:schemeClr val="tx1"/>
          </a:solidFill>
          <a:latin typeface="+mn-lt"/>
          <a:ea typeface="+mn-ea"/>
          <a:cs typeface="+mn-cs"/>
        </a:defRPr>
      </a:lvl7pPr>
      <a:lvl8pPr marL="2679622" algn="l" defTabSz="765605" rtl="0" eaLnBrk="1" latinLnBrk="0" hangingPunct="1">
        <a:defRPr sz="1500" kern="1200">
          <a:solidFill>
            <a:schemeClr val="tx1"/>
          </a:solidFill>
          <a:latin typeface="+mn-lt"/>
          <a:ea typeface="+mn-ea"/>
          <a:cs typeface="+mn-cs"/>
        </a:defRPr>
      </a:lvl8pPr>
      <a:lvl9pPr marL="3062416" algn="l" defTabSz="765605" rtl="0" eaLnBrk="1" latinLnBrk="0" hangingPunct="1">
        <a:defRPr sz="15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2" y="289547"/>
            <a:ext cx="8741880" cy="899665"/>
          </a:xfrm>
          <a:prstGeom prst="rect">
            <a:avLst/>
          </a:prstGeom>
        </p:spPr>
        <p:txBody>
          <a:bodyPr vert="horz" wrap="square" lIns="120124" tIns="75079" rIns="120124" bIns="75079"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1931" y="1189191"/>
            <a:ext cx="8740140" cy="1725902"/>
          </a:xfrm>
          <a:prstGeom prst="rect">
            <a:avLst/>
          </a:prstGeom>
        </p:spPr>
        <p:txBody>
          <a:bodyPr vert="horz" wrap="square" lIns="120124" tIns="75079" rIns="120124" bIns="7507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6781865"/>
      </p:ext>
    </p:extLst>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 id="2147484104" r:id="rId32"/>
    <p:sldLayoutId id="2147484105" r:id="rId33"/>
    <p:sldLayoutId id="2147484106" r:id="rId34"/>
  </p:sldLayoutIdLst>
  <p:transition>
    <p:fade/>
  </p:transition>
  <p:timing>
    <p:tnLst>
      <p:par>
        <p:cTn id="1" dur="indefinite" restart="never" nodeType="tmRoot"/>
      </p:par>
    </p:tnLst>
  </p:timing>
  <p:txStyles>
    <p:titleStyle>
      <a:lvl1pPr algn="l" defTabSz="765849" rtl="0" eaLnBrk="1" latinLnBrk="0" hangingPunct="1">
        <a:lnSpc>
          <a:spcPct val="90000"/>
        </a:lnSpc>
        <a:spcBef>
          <a:spcPct val="0"/>
        </a:spcBef>
        <a:buNone/>
        <a:defRPr lang="en-US" sz="4400" b="0" kern="1200" cap="none" spc="-8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81546" marR="0" indent="-281546" algn="l" defTabSz="765849" rtl="0" eaLnBrk="1" fontAlgn="auto" latinLnBrk="0" hangingPunct="1">
        <a:lnSpc>
          <a:spcPct val="90000"/>
        </a:lnSpc>
        <a:spcBef>
          <a:spcPct val="20000"/>
        </a:spcBef>
        <a:spcAft>
          <a:spcPts val="0"/>
        </a:spcAft>
        <a:buClrTx/>
        <a:buSzPct val="90000"/>
        <a:buFont typeface="Arial" pitchFamily="34" charset="0"/>
        <a:buChar char="•"/>
        <a:tabLst/>
        <a:defRPr sz="3300" kern="1200" spc="0" baseline="0">
          <a:gradFill>
            <a:gsLst>
              <a:gs pos="1250">
                <a:schemeClr val="tx1"/>
              </a:gs>
              <a:gs pos="100000">
                <a:schemeClr val="tx1"/>
              </a:gs>
            </a:gsLst>
            <a:lin ang="5400000" scaled="0"/>
          </a:gradFill>
          <a:latin typeface="+mj-lt"/>
          <a:ea typeface="+mn-ea"/>
          <a:cs typeface="+mn-cs"/>
        </a:defRPr>
      </a:lvl1pPr>
      <a:lvl2pPr marL="479673" marR="0" indent="-198127" algn="l" defTabSz="7658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56941" marR="0" indent="-187697" algn="l" defTabSz="765849"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844635" marR="0" indent="-187697" algn="l" defTabSz="765849"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4pPr>
      <a:lvl5pPr marL="1032333" marR="0" indent="-187697" algn="l" defTabSz="765849"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5pPr>
      <a:lvl6pPr marL="2106090" indent="-191463" algn="l" defTabSz="765849"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489011" indent="-191463" algn="l" defTabSz="765849"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871936" indent="-191463" algn="l" defTabSz="765849"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254861" indent="-191463" algn="l" defTabSz="765849"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65849" rtl="0" eaLnBrk="1" latinLnBrk="0" hangingPunct="1">
        <a:defRPr sz="1500" kern="1200">
          <a:solidFill>
            <a:schemeClr val="tx1"/>
          </a:solidFill>
          <a:latin typeface="+mn-lt"/>
          <a:ea typeface="+mn-ea"/>
          <a:cs typeface="+mn-cs"/>
        </a:defRPr>
      </a:lvl1pPr>
      <a:lvl2pPr marL="382924" algn="l" defTabSz="765849" rtl="0" eaLnBrk="1" latinLnBrk="0" hangingPunct="1">
        <a:defRPr sz="1500" kern="1200">
          <a:solidFill>
            <a:schemeClr val="tx1"/>
          </a:solidFill>
          <a:latin typeface="+mn-lt"/>
          <a:ea typeface="+mn-ea"/>
          <a:cs typeface="+mn-cs"/>
        </a:defRPr>
      </a:lvl2pPr>
      <a:lvl3pPr marL="765849" algn="l" defTabSz="765849" rtl="0" eaLnBrk="1" latinLnBrk="0" hangingPunct="1">
        <a:defRPr sz="1500" kern="1200">
          <a:solidFill>
            <a:schemeClr val="tx1"/>
          </a:solidFill>
          <a:latin typeface="+mn-lt"/>
          <a:ea typeface="+mn-ea"/>
          <a:cs typeface="+mn-cs"/>
        </a:defRPr>
      </a:lvl3pPr>
      <a:lvl4pPr marL="1148776" algn="l" defTabSz="765849" rtl="0" eaLnBrk="1" latinLnBrk="0" hangingPunct="1">
        <a:defRPr sz="1500" kern="1200">
          <a:solidFill>
            <a:schemeClr val="tx1"/>
          </a:solidFill>
          <a:latin typeface="+mn-lt"/>
          <a:ea typeface="+mn-ea"/>
          <a:cs typeface="+mn-cs"/>
        </a:defRPr>
      </a:lvl4pPr>
      <a:lvl5pPr marL="1531699" algn="l" defTabSz="765849" rtl="0" eaLnBrk="1" latinLnBrk="0" hangingPunct="1">
        <a:defRPr sz="1500" kern="1200">
          <a:solidFill>
            <a:schemeClr val="tx1"/>
          </a:solidFill>
          <a:latin typeface="+mn-lt"/>
          <a:ea typeface="+mn-ea"/>
          <a:cs typeface="+mn-cs"/>
        </a:defRPr>
      </a:lvl5pPr>
      <a:lvl6pPr marL="1914623" algn="l" defTabSz="765849" rtl="0" eaLnBrk="1" latinLnBrk="0" hangingPunct="1">
        <a:defRPr sz="1500" kern="1200">
          <a:solidFill>
            <a:schemeClr val="tx1"/>
          </a:solidFill>
          <a:latin typeface="+mn-lt"/>
          <a:ea typeface="+mn-ea"/>
          <a:cs typeface="+mn-cs"/>
        </a:defRPr>
      </a:lvl6pPr>
      <a:lvl7pPr marL="2297549" algn="l" defTabSz="765849" rtl="0" eaLnBrk="1" latinLnBrk="0" hangingPunct="1">
        <a:defRPr sz="1500" kern="1200">
          <a:solidFill>
            <a:schemeClr val="tx1"/>
          </a:solidFill>
          <a:latin typeface="+mn-lt"/>
          <a:ea typeface="+mn-ea"/>
          <a:cs typeface="+mn-cs"/>
        </a:defRPr>
      </a:lvl7pPr>
      <a:lvl8pPr marL="2680477" algn="l" defTabSz="765849" rtl="0" eaLnBrk="1" latinLnBrk="0" hangingPunct="1">
        <a:defRPr sz="1500" kern="1200">
          <a:solidFill>
            <a:schemeClr val="tx1"/>
          </a:solidFill>
          <a:latin typeface="+mn-lt"/>
          <a:ea typeface="+mn-ea"/>
          <a:cs typeface="+mn-cs"/>
        </a:defRPr>
      </a:lvl8pPr>
      <a:lvl9pPr marL="3063394" algn="l" defTabSz="765849" rtl="0" eaLnBrk="1" latinLnBrk="0" hangingPunct="1">
        <a:defRPr sz="15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2" y="289542"/>
            <a:ext cx="8741880" cy="899665"/>
          </a:xfrm>
          <a:prstGeom prst="rect">
            <a:avLst/>
          </a:prstGeom>
        </p:spPr>
        <p:txBody>
          <a:bodyPr vert="horz" wrap="square" lIns="120189" tIns="75119" rIns="120189" bIns="75119"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1931" y="1189192"/>
            <a:ext cx="8740140" cy="1725982"/>
          </a:xfrm>
          <a:prstGeom prst="rect">
            <a:avLst/>
          </a:prstGeom>
        </p:spPr>
        <p:txBody>
          <a:bodyPr vert="horz" wrap="square" lIns="120189" tIns="75119" rIns="120189" bIns="7511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8471598"/>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19" r:id="rId12"/>
    <p:sldLayoutId id="2147484120" r:id="rId13"/>
    <p:sldLayoutId id="2147484121" r:id="rId14"/>
    <p:sldLayoutId id="2147484122" r:id="rId15"/>
    <p:sldLayoutId id="2147484123" r:id="rId16"/>
    <p:sldLayoutId id="2147484124" r:id="rId17"/>
    <p:sldLayoutId id="2147484125" r:id="rId18"/>
    <p:sldLayoutId id="2147484126" r:id="rId19"/>
    <p:sldLayoutId id="2147484127" r:id="rId20"/>
    <p:sldLayoutId id="2147484128" r:id="rId21"/>
    <p:sldLayoutId id="2147484129" r:id="rId22"/>
    <p:sldLayoutId id="2147484130" r:id="rId23"/>
    <p:sldLayoutId id="2147484131" r:id="rId24"/>
    <p:sldLayoutId id="2147484132" r:id="rId25"/>
    <p:sldLayoutId id="2147484133" r:id="rId26"/>
    <p:sldLayoutId id="2147484134" r:id="rId27"/>
    <p:sldLayoutId id="2147484135" r:id="rId28"/>
    <p:sldLayoutId id="2147484136" r:id="rId29"/>
    <p:sldLayoutId id="2147484137" r:id="rId30"/>
    <p:sldLayoutId id="2147484138" r:id="rId31"/>
    <p:sldLayoutId id="2147484139" r:id="rId32"/>
    <p:sldLayoutId id="2147484140" r:id="rId33"/>
    <p:sldLayoutId id="2147484141" r:id="rId34"/>
  </p:sldLayoutIdLst>
  <p:transition>
    <p:fade/>
  </p:transition>
  <p:timing>
    <p:tnLst>
      <p:par>
        <p:cTn id="1" dur="indefinite" restart="never" nodeType="tmRoot"/>
      </p:par>
    </p:tnLst>
  </p:timing>
  <p:txStyles>
    <p:titleStyle>
      <a:lvl1pPr algn="l" defTabSz="766257" rtl="0" eaLnBrk="1" latinLnBrk="0" hangingPunct="1">
        <a:lnSpc>
          <a:spcPct val="90000"/>
        </a:lnSpc>
        <a:spcBef>
          <a:spcPct val="0"/>
        </a:spcBef>
        <a:buNone/>
        <a:defRPr lang="en-US" sz="4400" b="0" kern="1200" cap="none" spc="-8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81696" marR="0" indent="-281696" algn="l" defTabSz="766257" rtl="0" eaLnBrk="1" fontAlgn="auto" latinLnBrk="0" hangingPunct="1">
        <a:lnSpc>
          <a:spcPct val="90000"/>
        </a:lnSpc>
        <a:spcBef>
          <a:spcPct val="20000"/>
        </a:spcBef>
        <a:spcAft>
          <a:spcPts val="0"/>
        </a:spcAft>
        <a:buClrTx/>
        <a:buSzPct val="90000"/>
        <a:buFont typeface="Arial" pitchFamily="34" charset="0"/>
        <a:buChar char="•"/>
        <a:tabLst/>
        <a:defRPr sz="3300" kern="1200" spc="0" baseline="0">
          <a:gradFill>
            <a:gsLst>
              <a:gs pos="1250">
                <a:schemeClr val="tx1"/>
              </a:gs>
              <a:gs pos="100000">
                <a:schemeClr val="tx1"/>
              </a:gs>
            </a:gsLst>
            <a:lin ang="5400000" scaled="0"/>
          </a:gradFill>
          <a:latin typeface="+mj-lt"/>
          <a:ea typeface="+mn-ea"/>
          <a:cs typeface="+mn-cs"/>
        </a:defRPr>
      </a:lvl1pPr>
      <a:lvl2pPr marL="479928" marR="0" indent="-198232" algn="l" defTabSz="76625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57291" marR="0" indent="-187797" algn="l" defTabSz="76625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845085" marR="0" indent="-187797" algn="l" defTabSz="766257"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4pPr>
      <a:lvl5pPr marL="1032881" marR="0" indent="-187797" algn="l" defTabSz="766257"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5pPr>
      <a:lvl6pPr marL="2107210" indent="-191565" algn="l" defTabSz="766257"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490334" indent="-191565" algn="l" defTabSz="766257"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873463" indent="-191565" algn="l" defTabSz="766257"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256591" indent="-191565" algn="l" defTabSz="766257"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66257" rtl="0" eaLnBrk="1" latinLnBrk="0" hangingPunct="1">
        <a:defRPr sz="1500" kern="1200">
          <a:solidFill>
            <a:schemeClr val="tx1"/>
          </a:solidFill>
          <a:latin typeface="+mn-lt"/>
          <a:ea typeface="+mn-ea"/>
          <a:cs typeface="+mn-cs"/>
        </a:defRPr>
      </a:lvl1pPr>
      <a:lvl2pPr marL="383128" algn="l" defTabSz="766257" rtl="0" eaLnBrk="1" latinLnBrk="0" hangingPunct="1">
        <a:defRPr sz="1500" kern="1200">
          <a:solidFill>
            <a:schemeClr val="tx1"/>
          </a:solidFill>
          <a:latin typeface="+mn-lt"/>
          <a:ea typeface="+mn-ea"/>
          <a:cs typeface="+mn-cs"/>
        </a:defRPr>
      </a:lvl2pPr>
      <a:lvl3pPr marL="766257" algn="l" defTabSz="766257" rtl="0" eaLnBrk="1" latinLnBrk="0" hangingPunct="1">
        <a:defRPr sz="1500" kern="1200">
          <a:solidFill>
            <a:schemeClr val="tx1"/>
          </a:solidFill>
          <a:latin typeface="+mn-lt"/>
          <a:ea typeface="+mn-ea"/>
          <a:cs typeface="+mn-cs"/>
        </a:defRPr>
      </a:lvl3pPr>
      <a:lvl4pPr marL="1149387" algn="l" defTabSz="766257" rtl="0" eaLnBrk="1" latinLnBrk="0" hangingPunct="1">
        <a:defRPr sz="1500" kern="1200">
          <a:solidFill>
            <a:schemeClr val="tx1"/>
          </a:solidFill>
          <a:latin typeface="+mn-lt"/>
          <a:ea typeface="+mn-ea"/>
          <a:cs typeface="+mn-cs"/>
        </a:defRPr>
      </a:lvl4pPr>
      <a:lvl5pPr marL="1532513" algn="l" defTabSz="766257" rtl="0" eaLnBrk="1" latinLnBrk="0" hangingPunct="1">
        <a:defRPr sz="1500" kern="1200">
          <a:solidFill>
            <a:schemeClr val="tx1"/>
          </a:solidFill>
          <a:latin typeface="+mn-lt"/>
          <a:ea typeface="+mn-ea"/>
          <a:cs typeface="+mn-cs"/>
        </a:defRPr>
      </a:lvl5pPr>
      <a:lvl6pPr marL="1915641" algn="l" defTabSz="766257" rtl="0" eaLnBrk="1" latinLnBrk="0" hangingPunct="1">
        <a:defRPr sz="1500" kern="1200">
          <a:solidFill>
            <a:schemeClr val="tx1"/>
          </a:solidFill>
          <a:latin typeface="+mn-lt"/>
          <a:ea typeface="+mn-ea"/>
          <a:cs typeface="+mn-cs"/>
        </a:defRPr>
      </a:lvl6pPr>
      <a:lvl7pPr marL="2298771" algn="l" defTabSz="766257" rtl="0" eaLnBrk="1" latinLnBrk="0" hangingPunct="1">
        <a:defRPr sz="1500" kern="1200">
          <a:solidFill>
            <a:schemeClr val="tx1"/>
          </a:solidFill>
          <a:latin typeface="+mn-lt"/>
          <a:ea typeface="+mn-ea"/>
          <a:cs typeface="+mn-cs"/>
        </a:defRPr>
      </a:lvl7pPr>
      <a:lvl8pPr marL="2681902" algn="l" defTabSz="766257" rtl="0" eaLnBrk="1" latinLnBrk="0" hangingPunct="1">
        <a:defRPr sz="1500" kern="1200">
          <a:solidFill>
            <a:schemeClr val="tx1"/>
          </a:solidFill>
          <a:latin typeface="+mn-lt"/>
          <a:ea typeface="+mn-ea"/>
          <a:cs typeface="+mn-cs"/>
        </a:defRPr>
      </a:lvl8pPr>
      <a:lvl9pPr marL="3065023" algn="l" defTabSz="766257" rtl="0" eaLnBrk="1" latinLnBrk="0" hangingPunct="1">
        <a:defRPr sz="15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2" y="289537"/>
            <a:ext cx="8741880" cy="899665"/>
          </a:xfrm>
          <a:prstGeom prst="rect">
            <a:avLst/>
          </a:prstGeom>
        </p:spPr>
        <p:txBody>
          <a:bodyPr vert="horz" wrap="square" lIns="120253" tIns="75159" rIns="120253" bIns="75159"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1931" y="1189189"/>
            <a:ext cx="8740140" cy="1726063"/>
          </a:xfrm>
          <a:prstGeom prst="rect">
            <a:avLst/>
          </a:prstGeom>
        </p:spPr>
        <p:txBody>
          <a:bodyPr vert="horz" wrap="square" lIns="120253" tIns="75159" rIns="120253" bIns="7515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4696684"/>
      </p:ext>
    </p:extLst>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 id="2147484150" r:id="rId8"/>
    <p:sldLayoutId id="2147484151" r:id="rId9"/>
    <p:sldLayoutId id="2147484152" r:id="rId10"/>
    <p:sldLayoutId id="2147484153" r:id="rId11"/>
    <p:sldLayoutId id="2147484154" r:id="rId12"/>
    <p:sldLayoutId id="2147484155" r:id="rId13"/>
    <p:sldLayoutId id="2147484156" r:id="rId14"/>
    <p:sldLayoutId id="2147484157" r:id="rId15"/>
    <p:sldLayoutId id="2147484158" r:id="rId16"/>
    <p:sldLayoutId id="2147484159" r:id="rId17"/>
    <p:sldLayoutId id="2147484160" r:id="rId18"/>
    <p:sldLayoutId id="2147484161" r:id="rId19"/>
    <p:sldLayoutId id="2147484162" r:id="rId20"/>
    <p:sldLayoutId id="2147484163" r:id="rId21"/>
    <p:sldLayoutId id="2147484164" r:id="rId22"/>
    <p:sldLayoutId id="2147484165" r:id="rId23"/>
    <p:sldLayoutId id="2147484166" r:id="rId24"/>
    <p:sldLayoutId id="2147484167" r:id="rId25"/>
    <p:sldLayoutId id="2147484168" r:id="rId26"/>
    <p:sldLayoutId id="2147484169" r:id="rId27"/>
    <p:sldLayoutId id="2147484170" r:id="rId28"/>
    <p:sldLayoutId id="2147484171" r:id="rId29"/>
    <p:sldLayoutId id="2147484172" r:id="rId30"/>
    <p:sldLayoutId id="2147484173" r:id="rId31"/>
    <p:sldLayoutId id="2147484174" r:id="rId32"/>
    <p:sldLayoutId id="2147484175" r:id="rId33"/>
    <p:sldLayoutId id="2147484176" r:id="rId34"/>
  </p:sldLayoutIdLst>
  <p:transition>
    <p:fade/>
  </p:transition>
  <p:timing>
    <p:tnLst>
      <p:par>
        <p:cTn id="1" dur="indefinite" restart="never" nodeType="tmRoot"/>
      </p:par>
    </p:tnLst>
  </p:timing>
  <p:txStyles>
    <p:titleStyle>
      <a:lvl1pPr algn="l" defTabSz="766664" rtl="0" eaLnBrk="1" latinLnBrk="0" hangingPunct="1">
        <a:lnSpc>
          <a:spcPct val="90000"/>
        </a:lnSpc>
        <a:spcBef>
          <a:spcPct val="0"/>
        </a:spcBef>
        <a:buNone/>
        <a:defRPr lang="en-US" sz="4400" b="0" kern="1200" cap="none" spc="-8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81846" marR="0" indent="-281846" algn="l" defTabSz="766664" rtl="0" eaLnBrk="1" fontAlgn="auto" latinLnBrk="0" hangingPunct="1">
        <a:lnSpc>
          <a:spcPct val="90000"/>
        </a:lnSpc>
        <a:spcBef>
          <a:spcPct val="20000"/>
        </a:spcBef>
        <a:spcAft>
          <a:spcPts val="0"/>
        </a:spcAft>
        <a:buClrTx/>
        <a:buSzPct val="90000"/>
        <a:buFont typeface="Arial" pitchFamily="34" charset="0"/>
        <a:buChar char="•"/>
        <a:tabLst/>
        <a:defRPr sz="3300" kern="1200" spc="0" baseline="0">
          <a:gradFill>
            <a:gsLst>
              <a:gs pos="1250">
                <a:schemeClr val="tx1"/>
              </a:gs>
              <a:gs pos="100000">
                <a:schemeClr val="tx1"/>
              </a:gs>
            </a:gsLst>
            <a:lin ang="5400000" scaled="0"/>
          </a:gradFill>
          <a:latin typeface="+mj-lt"/>
          <a:ea typeface="+mn-ea"/>
          <a:cs typeface="+mn-cs"/>
        </a:defRPr>
      </a:lvl1pPr>
      <a:lvl2pPr marL="480183" marR="0" indent="-198337" algn="l" defTabSz="76666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57640" marR="0" indent="-187897" algn="l" defTabSz="76666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845535" marR="0" indent="-187897" algn="l" defTabSz="766664"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4pPr>
      <a:lvl5pPr marL="1033431" marR="0" indent="-187897" algn="l" defTabSz="766664"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5pPr>
      <a:lvl6pPr marL="2108330" indent="-191666" algn="l" defTabSz="766664"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491659" indent="-191666" algn="l" defTabSz="766664"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874990" indent="-191666" algn="l" defTabSz="766664"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258322" indent="-191666" algn="l" defTabSz="766664"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66664" rtl="0" eaLnBrk="1" latinLnBrk="0" hangingPunct="1">
        <a:defRPr sz="1500" kern="1200">
          <a:solidFill>
            <a:schemeClr val="tx1"/>
          </a:solidFill>
          <a:latin typeface="+mn-lt"/>
          <a:ea typeface="+mn-ea"/>
          <a:cs typeface="+mn-cs"/>
        </a:defRPr>
      </a:lvl1pPr>
      <a:lvl2pPr marL="383332" algn="l" defTabSz="766664" rtl="0" eaLnBrk="1" latinLnBrk="0" hangingPunct="1">
        <a:defRPr sz="1500" kern="1200">
          <a:solidFill>
            <a:schemeClr val="tx1"/>
          </a:solidFill>
          <a:latin typeface="+mn-lt"/>
          <a:ea typeface="+mn-ea"/>
          <a:cs typeface="+mn-cs"/>
        </a:defRPr>
      </a:lvl2pPr>
      <a:lvl3pPr marL="766664" algn="l" defTabSz="766664" rtl="0" eaLnBrk="1" latinLnBrk="0" hangingPunct="1">
        <a:defRPr sz="1500" kern="1200">
          <a:solidFill>
            <a:schemeClr val="tx1"/>
          </a:solidFill>
          <a:latin typeface="+mn-lt"/>
          <a:ea typeface="+mn-ea"/>
          <a:cs typeface="+mn-cs"/>
        </a:defRPr>
      </a:lvl3pPr>
      <a:lvl4pPr marL="1149998" algn="l" defTabSz="766664" rtl="0" eaLnBrk="1" latinLnBrk="0" hangingPunct="1">
        <a:defRPr sz="1500" kern="1200">
          <a:solidFill>
            <a:schemeClr val="tx1"/>
          </a:solidFill>
          <a:latin typeface="+mn-lt"/>
          <a:ea typeface="+mn-ea"/>
          <a:cs typeface="+mn-cs"/>
        </a:defRPr>
      </a:lvl4pPr>
      <a:lvl5pPr marL="1533328" algn="l" defTabSz="766664" rtl="0" eaLnBrk="1" latinLnBrk="0" hangingPunct="1">
        <a:defRPr sz="1500" kern="1200">
          <a:solidFill>
            <a:schemeClr val="tx1"/>
          </a:solidFill>
          <a:latin typeface="+mn-lt"/>
          <a:ea typeface="+mn-ea"/>
          <a:cs typeface="+mn-cs"/>
        </a:defRPr>
      </a:lvl5pPr>
      <a:lvl6pPr marL="1916659" algn="l" defTabSz="766664" rtl="0" eaLnBrk="1" latinLnBrk="0" hangingPunct="1">
        <a:defRPr sz="1500" kern="1200">
          <a:solidFill>
            <a:schemeClr val="tx1"/>
          </a:solidFill>
          <a:latin typeface="+mn-lt"/>
          <a:ea typeface="+mn-ea"/>
          <a:cs typeface="+mn-cs"/>
        </a:defRPr>
      </a:lvl6pPr>
      <a:lvl7pPr marL="2299993" algn="l" defTabSz="766664" rtl="0" eaLnBrk="1" latinLnBrk="0" hangingPunct="1">
        <a:defRPr sz="1500" kern="1200">
          <a:solidFill>
            <a:schemeClr val="tx1"/>
          </a:solidFill>
          <a:latin typeface="+mn-lt"/>
          <a:ea typeface="+mn-ea"/>
          <a:cs typeface="+mn-cs"/>
        </a:defRPr>
      </a:lvl7pPr>
      <a:lvl8pPr marL="2683327" algn="l" defTabSz="766664" rtl="0" eaLnBrk="1" latinLnBrk="0" hangingPunct="1">
        <a:defRPr sz="1500" kern="1200">
          <a:solidFill>
            <a:schemeClr val="tx1"/>
          </a:solidFill>
          <a:latin typeface="+mn-lt"/>
          <a:ea typeface="+mn-ea"/>
          <a:cs typeface="+mn-cs"/>
        </a:defRPr>
      </a:lvl8pPr>
      <a:lvl9pPr marL="3066653" algn="l" defTabSz="766664" rtl="0" eaLnBrk="1" latinLnBrk="0" hangingPunct="1">
        <a:defRPr sz="15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2" y="289530"/>
            <a:ext cx="8741880" cy="899665"/>
          </a:xfrm>
          <a:prstGeom prst="rect">
            <a:avLst/>
          </a:prstGeom>
        </p:spPr>
        <p:txBody>
          <a:bodyPr vert="horz" wrap="square" lIns="120343" tIns="75215" rIns="120343" bIns="75215"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1931" y="1189187"/>
            <a:ext cx="8740140" cy="1726176"/>
          </a:xfrm>
          <a:prstGeom prst="rect">
            <a:avLst/>
          </a:prstGeom>
        </p:spPr>
        <p:txBody>
          <a:bodyPr vert="horz" wrap="square" lIns="120343" tIns="75215" rIns="120343" bIns="75215"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3746721"/>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193" r:id="rId16"/>
    <p:sldLayoutId id="2147484194" r:id="rId17"/>
    <p:sldLayoutId id="2147484195" r:id="rId18"/>
    <p:sldLayoutId id="2147484196" r:id="rId19"/>
    <p:sldLayoutId id="2147484197" r:id="rId20"/>
    <p:sldLayoutId id="2147484198" r:id="rId21"/>
    <p:sldLayoutId id="2147484199" r:id="rId22"/>
    <p:sldLayoutId id="2147484200" r:id="rId23"/>
    <p:sldLayoutId id="2147484201" r:id="rId24"/>
    <p:sldLayoutId id="2147484202" r:id="rId25"/>
    <p:sldLayoutId id="2147484203" r:id="rId26"/>
    <p:sldLayoutId id="2147484204" r:id="rId27"/>
    <p:sldLayoutId id="2147484205" r:id="rId28"/>
    <p:sldLayoutId id="2147484206" r:id="rId29"/>
    <p:sldLayoutId id="2147484207" r:id="rId30"/>
    <p:sldLayoutId id="2147484208" r:id="rId31"/>
    <p:sldLayoutId id="2147484209" r:id="rId32"/>
    <p:sldLayoutId id="2147484210" r:id="rId33"/>
  </p:sldLayoutIdLst>
  <p:transition>
    <p:fade/>
  </p:transition>
  <p:timing>
    <p:tnLst>
      <p:par>
        <p:cTn id="1" dur="indefinite" restart="never" nodeType="tmRoot"/>
      </p:par>
    </p:tnLst>
  </p:timing>
  <p:txStyles>
    <p:titleStyle>
      <a:lvl1pPr algn="l" defTabSz="767234" rtl="0" eaLnBrk="1" latinLnBrk="0" hangingPunct="1">
        <a:lnSpc>
          <a:spcPct val="90000"/>
        </a:lnSpc>
        <a:spcBef>
          <a:spcPct val="0"/>
        </a:spcBef>
        <a:buNone/>
        <a:defRPr lang="en-US" sz="4400" b="0" kern="1200" cap="none" spc="-8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82056" marR="0" indent="-282056" algn="l" defTabSz="767234" rtl="0" eaLnBrk="1" fontAlgn="auto" latinLnBrk="0" hangingPunct="1">
        <a:lnSpc>
          <a:spcPct val="90000"/>
        </a:lnSpc>
        <a:spcBef>
          <a:spcPct val="20000"/>
        </a:spcBef>
        <a:spcAft>
          <a:spcPts val="0"/>
        </a:spcAft>
        <a:buClrTx/>
        <a:buSzPct val="90000"/>
        <a:buFont typeface="Arial" pitchFamily="34" charset="0"/>
        <a:buChar char="•"/>
        <a:tabLst/>
        <a:defRPr sz="3300" kern="1200" spc="0" baseline="0">
          <a:gradFill>
            <a:gsLst>
              <a:gs pos="1250">
                <a:schemeClr val="tx1"/>
              </a:gs>
              <a:gs pos="100000">
                <a:schemeClr val="tx1"/>
              </a:gs>
            </a:gsLst>
            <a:lin ang="5400000" scaled="0"/>
          </a:gradFill>
          <a:latin typeface="+mj-lt"/>
          <a:ea typeface="+mn-ea"/>
          <a:cs typeface="+mn-cs"/>
        </a:defRPr>
      </a:lvl1pPr>
      <a:lvl2pPr marL="480540" marR="0" indent="-198484" algn="l" defTabSz="76723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58130" marR="0" indent="-188037" algn="l" defTabSz="76723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846165" marR="0" indent="-188037" algn="l" defTabSz="767234"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4pPr>
      <a:lvl5pPr marL="1034201" marR="0" indent="-188037" algn="l" defTabSz="767234"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5pPr>
      <a:lvl6pPr marL="2109898" indent="-191809" algn="l" defTabSz="767234"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493514" indent="-191809" algn="l" defTabSz="767234"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877130" indent="-191809" algn="l" defTabSz="767234"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260746" indent="-191809" algn="l" defTabSz="767234"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67234" rtl="0" eaLnBrk="1" latinLnBrk="0" hangingPunct="1">
        <a:defRPr sz="1500" kern="1200">
          <a:solidFill>
            <a:schemeClr val="tx1"/>
          </a:solidFill>
          <a:latin typeface="+mn-lt"/>
          <a:ea typeface="+mn-ea"/>
          <a:cs typeface="+mn-cs"/>
        </a:defRPr>
      </a:lvl1pPr>
      <a:lvl2pPr marL="383618" algn="l" defTabSz="767234" rtl="0" eaLnBrk="1" latinLnBrk="0" hangingPunct="1">
        <a:defRPr sz="1500" kern="1200">
          <a:solidFill>
            <a:schemeClr val="tx1"/>
          </a:solidFill>
          <a:latin typeface="+mn-lt"/>
          <a:ea typeface="+mn-ea"/>
          <a:cs typeface="+mn-cs"/>
        </a:defRPr>
      </a:lvl2pPr>
      <a:lvl3pPr marL="767234" algn="l" defTabSz="767234" rtl="0" eaLnBrk="1" latinLnBrk="0" hangingPunct="1">
        <a:defRPr sz="1500" kern="1200">
          <a:solidFill>
            <a:schemeClr val="tx1"/>
          </a:solidFill>
          <a:latin typeface="+mn-lt"/>
          <a:ea typeface="+mn-ea"/>
          <a:cs typeface="+mn-cs"/>
        </a:defRPr>
      </a:lvl3pPr>
      <a:lvl4pPr marL="1150853" algn="l" defTabSz="767234" rtl="0" eaLnBrk="1" latinLnBrk="0" hangingPunct="1">
        <a:defRPr sz="1500" kern="1200">
          <a:solidFill>
            <a:schemeClr val="tx1"/>
          </a:solidFill>
          <a:latin typeface="+mn-lt"/>
          <a:ea typeface="+mn-ea"/>
          <a:cs typeface="+mn-cs"/>
        </a:defRPr>
      </a:lvl4pPr>
      <a:lvl5pPr marL="1534470" algn="l" defTabSz="767234" rtl="0" eaLnBrk="1" latinLnBrk="0" hangingPunct="1">
        <a:defRPr sz="1500" kern="1200">
          <a:solidFill>
            <a:schemeClr val="tx1"/>
          </a:solidFill>
          <a:latin typeface="+mn-lt"/>
          <a:ea typeface="+mn-ea"/>
          <a:cs typeface="+mn-cs"/>
        </a:defRPr>
      </a:lvl5pPr>
      <a:lvl6pPr marL="1918086" algn="l" defTabSz="767234" rtl="0" eaLnBrk="1" latinLnBrk="0" hangingPunct="1">
        <a:defRPr sz="1500" kern="1200">
          <a:solidFill>
            <a:schemeClr val="tx1"/>
          </a:solidFill>
          <a:latin typeface="+mn-lt"/>
          <a:ea typeface="+mn-ea"/>
          <a:cs typeface="+mn-cs"/>
        </a:defRPr>
      </a:lvl6pPr>
      <a:lvl7pPr marL="2301703" algn="l" defTabSz="767234" rtl="0" eaLnBrk="1" latinLnBrk="0" hangingPunct="1">
        <a:defRPr sz="1500" kern="1200">
          <a:solidFill>
            <a:schemeClr val="tx1"/>
          </a:solidFill>
          <a:latin typeface="+mn-lt"/>
          <a:ea typeface="+mn-ea"/>
          <a:cs typeface="+mn-cs"/>
        </a:defRPr>
      </a:lvl7pPr>
      <a:lvl8pPr marL="2685322" algn="l" defTabSz="767234" rtl="0" eaLnBrk="1" latinLnBrk="0" hangingPunct="1">
        <a:defRPr sz="1500" kern="1200">
          <a:solidFill>
            <a:schemeClr val="tx1"/>
          </a:solidFill>
          <a:latin typeface="+mn-lt"/>
          <a:ea typeface="+mn-ea"/>
          <a:cs typeface="+mn-cs"/>
        </a:defRPr>
      </a:lvl8pPr>
      <a:lvl9pPr marL="3068937" algn="l" defTabSz="767234" rtl="0" eaLnBrk="1" latinLnBrk="0" hangingPunct="1">
        <a:defRPr sz="15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2" y="289522"/>
            <a:ext cx="8741880" cy="899665"/>
          </a:xfrm>
          <a:prstGeom prst="rect">
            <a:avLst/>
          </a:prstGeom>
        </p:spPr>
        <p:txBody>
          <a:bodyPr vert="horz" wrap="square" lIns="120445" tIns="75279" rIns="120445" bIns="75279"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1931" y="1189181"/>
            <a:ext cx="8740140" cy="1726305"/>
          </a:xfrm>
          <a:prstGeom prst="rect">
            <a:avLst/>
          </a:prstGeom>
        </p:spPr>
        <p:txBody>
          <a:bodyPr vert="horz" wrap="square" lIns="120445" tIns="75279" rIns="120445" bIns="7527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97158241"/>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 id="2147484228" r:id="rId17"/>
    <p:sldLayoutId id="2147484229" r:id="rId18"/>
    <p:sldLayoutId id="2147484230" r:id="rId19"/>
    <p:sldLayoutId id="2147484231" r:id="rId20"/>
    <p:sldLayoutId id="2147484232" r:id="rId21"/>
    <p:sldLayoutId id="2147484233" r:id="rId22"/>
    <p:sldLayoutId id="2147484234" r:id="rId23"/>
    <p:sldLayoutId id="2147484235" r:id="rId24"/>
    <p:sldLayoutId id="2147484236" r:id="rId25"/>
    <p:sldLayoutId id="2147484237" r:id="rId26"/>
    <p:sldLayoutId id="2147484238" r:id="rId27"/>
    <p:sldLayoutId id="2147484239" r:id="rId28"/>
    <p:sldLayoutId id="2147484240" r:id="rId29"/>
    <p:sldLayoutId id="2147484241" r:id="rId30"/>
    <p:sldLayoutId id="2147484242" r:id="rId31"/>
    <p:sldLayoutId id="2147484243" r:id="rId32"/>
    <p:sldLayoutId id="2147484244" r:id="rId33"/>
  </p:sldLayoutIdLst>
  <p:transition>
    <p:fade/>
  </p:transition>
  <p:timing>
    <p:tnLst>
      <p:par>
        <p:cTn id="1" dur="indefinite" restart="never" nodeType="tmRoot"/>
      </p:par>
    </p:tnLst>
  </p:timing>
  <p:txStyles>
    <p:titleStyle>
      <a:lvl1pPr algn="l" defTabSz="767887" rtl="0" eaLnBrk="1" latinLnBrk="0" hangingPunct="1">
        <a:lnSpc>
          <a:spcPct val="90000"/>
        </a:lnSpc>
        <a:spcBef>
          <a:spcPct val="0"/>
        </a:spcBef>
        <a:buNone/>
        <a:defRPr lang="en-US" sz="4400" b="0" kern="1200" cap="none" spc="-8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82296" marR="0" indent="-282296" algn="l" defTabSz="767887" rtl="0" eaLnBrk="1" fontAlgn="auto" latinLnBrk="0" hangingPunct="1">
        <a:lnSpc>
          <a:spcPct val="90000"/>
        </a:lnSpc>
        <a:spcBef>
          <a:spcPct val="20000"/>
        </a:spcBef>
        <a:spcAft>
          <a:spcPts val="0"/>
        </a:spcAft>
        <a:buClrTx/>
        <a:buSzPct val="90000"/>
        <a:buFont typeface="Arial" pitchFamily="34" charset="0"/>
        <a:buChar char="•"/>
        <a:tabLst/>
        <a:defRPr sz="3300" kern="1200" spc="0" baseline="0">
          <a:gradFill>
            <a:gsLst>
              <a:gs pos="1250">
                <a:schemeClr val="tx1"/>
              </a:gs>
              <a:gs pos="100000">
                <a:schemeClr val="tx1"/>
              </a:gs>
            </a:gsLst>
            <a:lin ang="5400000" scaled="0"/>
          </a:gradFill>
          <a:latin typeface="+mj-lt"/>
          <a:ea typeface="+mn-ea"/>
          <a:cs typeface="+mn-cs"/>
        </a:defRPr>
      </a:lvl1pPr>
      <a:lvl2pPr marL="480948" marR="0" indent="-198652" algn="l" defTabSz="76788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58690" marR="0" indent="-188197" algn="l" defTabSz="76788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846885" marR="0" indent="-188197" algn="l" defTabSz="767887"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4pPr>
      <a:lvl5pPr marL="1035081" marR="0" indent="-188197" algn="l" defTabSz="767887"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5pPr>
      <a:lvl6pPr marL="2111690" indent="-191972" algn="l" defTabSz="767887"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495634" indent="-191972" algn="l" defTabSz="767887"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879578" indent="-191972" algn="l" defTabSz="767887"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263522" indent="-191972" algn="l" defTabSz="767887"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67887" rtl="0" eaLnBrk="1" latinLnBrk="0" hangingPunct="1">
        <a:defRPr sz="1500" kern="1200">
          <a:solidFill>
            <a:schemeClr val="tx1"/>
          </a:solidFill>
          <a:latin typeface="+mn-lt"/>
          <a:ea typeface="+mn-ea"/>
          <a:cs typeface="+mn-cs"/>
        </a:defRPr>
      </a:lvl1pPr>
      <a:lvl2pPr marL="383945" algn="l" defTabSz="767887" rtl="0" eaLnBrk="1" latinLnBrk="0" hangingPunct="1">
        <a:defRPr sz="1500" kern="1200">
          <a:solidFill>
            <a:schemeClr val="tx1"/>
          </a:solidFill>
          <a:latin typeface="+mn-lt"/>
          <a:ea typeface="+mn-ea"/>
          <a:cs typeface="+mn-cs"/>
        </a:defRPr>
      </a:lvl2pPr>
      <a:lvl3pPr marL="767887" algn="l" defTabSz="767887" rtl="0" eaLnBrk="1" latinLnBrk="0" hangingPunct="1">
        <a:defRPr sz="1500" kern="1200">
          <a:solidFill>
            <a:schemeClr val="tx1"/>
          </a:solidFill>
          <a:latin typeface="+mn-lt"/>
          <a:ea typeface="+mn-ea"/>
          <a:cs typeface="+mn-cs"/>
        </a:defRPr>
      </a:lvl3pPr>
      <a:lvl4pPr marL="1151831" algn="l" defTabSz="767887" rtl="0" eaLnBrk="1" latinLnBrk="0" hangingPunct="1">
        <a:defRPr sz="1500" kern="1200">
          <a:solidFill>
            <a:schemeClr val="tx1"/>
          </a:solidFill>
          <a:latin typeface="+mn-lt"/>
          <a:ea typeface="+mn-ea"/>
          <a:cs typeface="+mn-cs"/>
        </a:defRPr>
      </a:lvl4pPr>
      <a:lvl5pPr marL="1535775" algn="l" defTabSz="767887" rtl="0" eaLnBrk="1" latinLnBrk="0" hangingPunct="1">
        <a:defRPr sz="1500" kern="1200">
          <a:solidFill>
            <a:schemeClr val="tx1"/>
          </a:solidFill>
          <a:latin typeface="+mn-lt"/>
          <a:ea typeface="+mn-ea"/>
          <a:cs typeface="+mn-cs"/>
        </a:defRPr>
      </a:lvl5pPr>
      <a:lvl6pPr marL="1919718" algn="l" defTabSz="767887" rtl="0" eaLnBrk="1" latinLnBrk="0" hangingPunct="1">
        <a:defRPr sz="1500" kern="1200">
          <a:solidFill>
            <a:schemeClr val="tx1"/>
          </a:solidFill>
          <a:latin typeface="+mn-lt"/>
          <a:ea typeface="+mn-ea"/>
          <a:cs typeface="+mn-cs"/>
        </a:defRPr>
      </a:lvl6pPr>
      <a:lvl7pPr marL="2303662" algn="l" defTabSz="767887" rtl="0" eaLnBrk="1" latinLnBrk="0" hangingPunct="1">
        <a:defRPr sz="1500" kern="1200">
          <a:solidFill>
            <a:schemeClr val="tx1"/>
          </a:solidFill>
          <a:latin typeface="+mn-lt"/>
          <a:ea typeface="+mn-ea"/>
          <a:cs typeface="+mn-cs"/>
        </a:defRPr>
      </a:lvl7pPr>
      <a:lvl8pPr marL="2687606" algn="l" defTabSz="767887" rtl="0" eaLnBrk="1" latinLnBrk="0" hangingPunct="1">
        <a:defRPr sz="1500" kern="1200">
          <a:solidFill>
            <a:schemeClr val="tx1"/>
          </a:solidFill>
          <a:latin typeface="+mn-lt"/>
          <a:ea typeface="+mn-ea"/>
          <a:cs typeface="+mn-cs"/>
        </a:defRPr>
      </a:lvl8pPr>
      <a:lvl9pPr marL="3071550" algn="l" defTabSz="767887"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DAE4F2"/>
            </a:gs>
          </a:gsLst>
          <a:lin ang="5400000" scaled="1"/>
        </a:gra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body" idx="1"/>
          </p:nvPr>
        </p:nvSpPr>
        <p:spPr bwMode="auto">
          <a:xfrm>
            <a:off x="533400" y="1828834"/>
            <a:ext cx="8382000" cy="4303713"/>
          </a:xfrm>
          <a:prstGeom prst="rect">
            <a:avLst/>
          </a:prstGeom>
          <a:noFill/>
          <a:ln w="9525">
            <a:noFill/>
            <a:miter lim="800000"/>
            <a:headEnd/>
            <a:tailEnd/>
          </a:ln>
        </p:spPr>
        <p:txBody>
          <a:bodyPr vert="horz" wrap="square" lIns="91138" tIns="45568" rIns="91138" bIns="4556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4995" name="Rectangle 3"/>
          <p:cNvSpPr>
            <a:spLocks noGrp="1" noChangeArrowheads="1"/>
          </p:cNvSpPr>
          <p:nvPr>
            <p:ph type="title"/>
          </p:nvPr>
        </p:nvSpPr>
        <p:spPr bwMode="auto">
          <a:xfrm>
            <a:off x="3505200" y="381008"/>
            <a:ext cx="5105400" cy="1066800"/>
          </a:xfrm>
          <a:prstGeom prst="rect">
            <a:avLst/>
          </a:prstGeom>
          <a:noFill/>
          <a:ln w="9525">
            <a:noFill/>
            <a:miter lim="800000"/>
            <a:headEnd/>
            <a:tailEnd/>
          </a:ln>
          <a:effectLst/>
        </p:spPr>
        <p:txBody>
          <a:bodyPr vert="horz" wrap="square" lIns="91138" tIns="45568" rIns="91138" bIns="45568" numCol="1" anchor="b" anchorCtr="0" compatLnSpc="1">
            <a:prstTxWarp prst="textNoShape">
              <a:avLst/>
            </a:prstTxWarp>
          </a:bodyPr>
          <a:lstStyle/>
          <a:p>
            <a:pPr lvl="0"/>
            <a:r>
              <a:rPr lang="en-US" smtClean="0"/>
              <a:t>Click to Edit</a:t>
            </a:r>
          </a:p>
        </p:txBody>
      </p:sp>
      <p:pic>
        <p:nvPicPr>
          <p:cNvPr id="13316" name="Picture 7" descr="dallas_c"/>
          <p:cNvPicPr>
            <a:picLocks noChangeAspect="1" noChangeArrowheads="1"/>
          </p:cNvPicPr>
          <p:nvPr/>
        </p:nvPicPr>
        <p:blipFill>
          <a:blip r:embed="rId15"/>
          <a:srcRect/>
          <a:stretch>
            <a:fillRect/>
          </a:stretch>
        </p:blipFill>
        <p:spPr bwMode="auto">
          <a:xfrm>
            <a:off x="152400" y="228629"/>
            <a:ext cx="3048000" cy="1330325"/>
          </a:xfrm>
          <a:prstGeom prst="rect">
            <a:avLst/>
          </a:prstGeom>
          <a:noFill/>
          <a:ln w="9525">
            <a:noFill/>
            <a:miter lim="800000"/>
            <a:headEnd/>
            <a:tailEnd/>
          </a:ln>
        </p:spPr>
      </p:pic>
      <p:sp>
        <p:nvSpPr>
          <p:cNvPr id="85000" name="Rectangle 8"/>
          <p:cNvSpPr>
            <a:spLocks noChangeArrowheads="1"/>
          </p:cNvSpPr>
          <p:nvPr/>
        </p:nvSpPr>
        <p:spPr bwMode="gray">
          <a:xfrm>
            <a:off x="457201" y="1525588"/>
            <a:ext cx="8472488" cy="55562"/>
          </a:xfrm>
          <a:prstGeom prst="rect">
            <a:avLst/>
          </a:prstGeom>
          <a:gradFill rotWithShape="0">
            <a:gsLst>
              <a:gs pos="0">
                <a:schemeClr val="tx2"/>
              </a:gs>
              <a:gs pos="100000">
                <a:schemeClr val="tx1"/>
              </a:gs>
            </a:gsLst>
            <a:lin ang="0" scaled="1"/>
          </a:gradFill>
          <a:ln w="9525">
            <a:noFill/>
            <a:miter lim="800000"/>
            <a:headEnd/>
            <a:tailEnd/>
          </a:ln>
          <a:effectLst/>
        </p:spPr>
        <p:txBody>
          <a:bodyPr wrap="none" lIns="91138" tIns="45568" rIns="91138" bIns="45568" anchor="ctr"/>
          <a:lstStyle/>
          <a:p>
            <a:pPr algn="ctr">
              <a:defRPr/>
            </a:pPr>
            <a:endParaRPr kumimoji="1" lang="en-US" dirty="0">
              <a:latin typeface="Tahoma" pitchFamily="34" charset="0"/>
            </a:endParaRPr>
          </a:p>
        </p:txBody>
      </p:sp>
    </p:spTree>
  </p:cSld>
  <p:clrMap bg1="lt1" tx1="dk1" bg2="lt2" tx2="dk2" accent1="accent1" accent2="accent2" accent3="accent3" accent4="accent4" accent5="accent5" accent6="accent6" hlink="hlink" folHlink="folHlink"/>
  <p:sldLayoutIdLst>
    <p:sldLayoutId id="2147483774" r:id="rId1"/>
    <p:sldLayoutId id="2147483773" r:id="rId2"/>
    <p:sldLayoutId id="2147483772" r:id="rId3"/>
    <p:sldLayoutId id="2147483771" r:id="rId4"/>
    <p:sldLayoutId id="2147483770" r:id="rId5"/>
    <p:sldLayoutId id="2147483769" r:id="rId6"/>
    <p:sldLayoutId id="2147483768" r:id="rId7"/>
    <p:sldLayoutId id="2147483767" r:id="rId8"/>
    <p:sldLayoutId id="2147483766" r:id="rId9"/>
    <p:sldLayoutId id="2147483765" r:id="rId10"/>
    <p:sldLayoutId id="2147483764" r:id="rId11"/>
    <p:sldLayoutId id="2147483763" r:id="rId12"/>
    <p:sldLayoutId id="2147483811" r:id="rId13"/>
  </p:sldLayoutIdLst>
  <p:timing>
    <p:tnLst>
      <p:par>
        <p:cTn id="1" dur="indefinite" restart="never" nodeType="tmRoot"/>
      </p:par>
    </p:tnLst>
  </p:timing>
  <p:hf sldNum="0" hdr="0" ftr="0"/>
  <p:txStyles>
    <p:titleStyle>
      <a:lvl1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mj-lt"/>
          <a:ea typeface="+mj-ea"/>
          <a:cs typeface="+mj-cs"/>
        </a:defRPr>
      </a:lvl1pPr>
      <a:lvl2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2pPr>
      <a:lvl3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3pPr>
      <a:lvl4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4pPr>
      <a:lvl5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5pPr>
      <a:lvl6pPr marL="455646" algn="r"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6pPr>
      <a:lvl7pPr marL="911294" algn="r"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7pPr>
      <a:lvl8pPr marL="1366949" algn="r"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8pPr>
      <a:lvl9pPr marL="1822589" algn="r"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9pPr>
    </p:titleStyle>
    <p:bodyStyle>
      <a:lvl1pPr marL="341730" indent="-341730" algn="l" rtl="0" eaLnBrk="0" fontAlgn="base" hangingPunct="0">
        <a:spcBef>
          <a:spcPct val="20000"/>
        </a:spcBef>
        <a:spcAft>
          <a:spcPct val="0"/>
        </a:spcAft>
        <a:buClr>
          <a:schemeClr val="tx2"/>
        </a:buClr>
        <a:buFont typeface="Wingdings" pitchFamily="2" charset="2"/>
        <a:buChar char="n"/>
        <a:defRPr sz="3200">
          <a:solidFill>
            <a:schemeClr val="tx1"/>
          </a:solidFill>
          <a:latin typeface="+mn-lt"/>
          <a:ea typeface="+mn-ea"/>
          <a:cs typeface="+mn-cs"/>
        </a:defRPr>
      </a:lvl1pPr>
      <a:lvl2pPr marL="740424" indent="-284779" algn="l" rtl="0" eaLnBrk="0" fontAlgn="base" hangingPunct="0">
        <a:spcBef>
          <a:spcPct val="20000"/>
        </a:spcBef>
        <a:spcAft>
          <a:spcPct val="0"/>
        </a:spcAft>
        <a:buClr>
          <a:schemeClr val="tx2"/>
        </a:buClr>
        <a:buFont typeface="Wingdings" pitchFamily="2" charset="2"/>
        <a:buChar char="n"/>
        <a:defRPr sz="2800">
          <a:solidFill>
            <a:schemeClr val="tx1"/>
          </a:solidFill>
          <a:latin typeface="+mn-lt"/>
        </a:defRPr>
      </a:lvl2pPr>
      <a:lvl3pPr marL="1139120" indent="-227827" algn="l" rtl="0" eaLnBrk="0" fontAlgn="base" hangingPunct="0">
        <a:spcBef>
          <a:spcPct val="20000"/>
        </a:spcBef>
        <a:spcAft>
          <a:spcPct val="0"/>
        </a:spcAft>
        <a:buClr>
          <a:schemeClr val="tx2"/>
        </a:buClr>
        <a:buFont typeface="Wingdings" pitchFamily="2" charset="2"/>
        <a:buChar char="n"/>
        <a:defRPr sz="2400">
          <a:solidFill>
            <a:schemeClr val="tx1"/>
          </a:solidFill>
          <a:latin typeface="+mn-lt"/>
        </a:defRPr>
      </a:lvl3pPr>
      <a:lvl4pPr marL="1594764" indent="-227827" algn="l" rtl="0" eaLnBrk="0" fontAlgn="base" hangingPunct="0">
        <a:spcBef>
          <a:spcPct val="20000"/>
        </a:spcBef>
        <a:spcAft>
          <a:spcPct val="0"/>
        </a:spcAft>
        <a:buClr>
          <a:schemeClr val="tx2"/>
        </a:buClr>
        <a:buFont typeface="Wingdings" pitchFamily="2" charset="2"/>
        <a:buChar char="n"/>
        <a:defRPr sz="2000">
          <a:solidFill>
            <a:schemeClr val="tx1"/>
          </a:solidFill>
          <a:latin typeface="+mn-lt"/>
        </a:defRPr>
      </a:lvl4pPr>
      <a:lvl5pPr marL="2050412" indent="-227827" algn="l" rtl="0" eaLnBrk="0" fontAlgn="base" hangingPunct="0">
        <a:spcBef>
          <a:spcPct val="20000"/>
        </a:spcBef>
        <a:spcAft>
          <a:spcPct val="0"/>
        </a:spcAft>
        <a:buClr>
          <a:schemeClr val="tx2"/>
        </a:buClr>
        <a:buFont typeface="Wingdings" pitchFamily="2" charset="2"/>
        <a:buChar char="n"/>
        <a:defRPr sz="2000">
          <a:solidFill>
            <a:schemeClr val="tx1"/>
          </a:solidFill>
          <a:latin typeface="+mn-lt"/>
        </a:defRPr>
      </a:lvl5pPr>
      <a:lvl6pPr marL="2506064" indent="-227827" algn="l" rtl="0" fontAlgn="base">
        <a:spcBef>
          <a:spcPct val="20000"/>
        </a:spcBef>
        <a:spcAft>
          <a:spcPct val="0"/>
        </a:spcAft>
        <a:buClr>
          <a:schemeClr val="tx2"/>
        </a:buClr>
        <a:buFont typeface="Wingdings" pitchFamily="2" charset="2"/>
        <a:buChar char="n"/>
        <a:defRPr sz="2000">
          <a:solidFill>
            <a:schemeClr val="tx1"/>
          </a:solidFill>
          <a:latin typeface="+mn-lt"/>
        </a:defRPr>
      </a:lvl6pPr>
      <a:lvl7pPr marL="2961710" indent="-227827" algn="l" rtl="0" fontAlgn="base">
        <a:spcBef>
          <a:spcPct val="20000"/>
        </a:spcBef>
        <a:spcAft>
          <a:spcPct val="0"/>
        </a:spcAft>
        <a:buClr>
          <a:schemeClr val="tx2"/>
        </a:buClr>
        <a:buFont typeface="Wingdings" pitchFamily="2" charset="2"/>
        <a:buChar char="n"/>
        <a:defRPr sz="2000">
          <a:solidFill>
            <a:schemeClr val="tx1"/>
          </a:solidFill>
          <a:latin typeface="+mn-lt"/>
        </a:defRPr>
      </a:lvl7pPr>
      <a:lvl8pPr marL="3417355" indent="-227827" algn="l" rtl="0" fontAlgn="base">
        <a:spcBef>
          <a:spcPct val="20000"/>
        </a:spcBef>
        <a:spcAft>
          <a:spcPct val="0"/>
        </a:spcAft>
        <a:buClr>
          <a:schemeClr val="tx2"/>
        </a:buClr>
        <a:buFont typeface="Wingdings" pitchFamily="2" charset="2"/>
        <a:buChar char="n"/>
        <a:defRPr sz="2000">
          <a:solidFill>
            <a:schemeClr val="tx1"/>
          </a:solidFill>
          <a:latin typeface="+mn-lt"/>
        </a:defRPr>
      </a:lvl8pPr>
      <a:lvl9pPr marL="3873000" indent="-227827" algn="l" rtl="0" fontAlgn="base">
        <a:spcBef>
          <a:spcPct val="20000"/>
        </a:spcBef>
        <a:spcAft>
          <a:spcPct val="0"/>
        </a:spcAft>
        <a:buClr>
          <a:schemeClr val="tx2"/>
        </a:buClr>
        <a:buFont typeface="Wingdings" pitchFamily="2" charset="2"/>
        <a:buChar char="n"/>
        <a:defRPr sz="2000">
          <a:solidFill>
            <a:schemeClr val="tx1"/>
          </a:solidFill>
          <a:latin typeface="+mn-lt"/>
        </a:defRPr>
      </a:lvl9pPr>
    </p:bodyStyle>
    <p:otherStyle>
      <a:defPPr>
        <a:defRPr lang="en-US"/>
      </a:defPPr>
      <a:lvl1pPr marL="0" algn="l" defTabSz="911294" rtl="0" eaLnBrk="1" latinLnBrk="0" hangingPunct="1">
        <a:defRPr sz="1800" kern="1200">
          <a:solidFill>
            <a:schemeClr val="tx1"/>
          </a:solidFill>
          <a:latin typeface="+mn-lt"/>
          <a:ea typeface="+mn-ea"/>
          <a:cs typeface="+mn-cs"/>
        </a:defRPr>
      </a:lvl1pPr>
      <a:lvl2pPr marL="455646" algn="l" defTabSz="911294" rtl="0" eaLnBrk="1" latinLnBrk="0" hangingPunct="1">
        <a:defRPr sz="1800" kern="1200">
          <a:solidFill>
            <a:schemeClr val="tx1"/>
          </a:solidFill>
          <a:latin typeface="+mn-lt"/>
          <a:ea typeface="+mn-ea"/>
          <a:cs typeface="+mn-cs"/>
        </a:defRPr>
      </a:lvl2pPr>
      <a:lvl3pPr marL="911294" algn="l" defTabSz="911294" rtl="0" eaLnBrk="1" latinLnBrk="0" hangingPunct="1">
        <a:defRPr sz="1800" kern="1200">
          <a:solidFill>
            <a:schemeClr val="tx1"/>
          </a:solidFill>
          <a:latin typeface="+mn-lt"/>
          <a:ea typeface="+mn-ea"/>
          <a:cs typeface="+mn-cs"/>
        </a:defRPr>
      </a:lvl3pPr>
      <a:lvl4pPr marL="1366949" algn="l" defTabSz="911294" rtl="0" eaLnBrk="1" latinLnBrk="0" hangingPunct="1">
        <a:defRPr sz="1800" kern="1200">
          <a:solidFill>
            <a:schemeClr val="tx1"/>
          </a:solidFill>
          <a:latin typeface="+mn-lt"/>
          <a:ea typeface="+mn-ea"/>
          <a:cs typeface="+mn-cs"/>
        </a:defRPr>
      </a:lvl4pPr>
      <a:lvl5pPr marL="1822589" algn="l" defTabSz="911294" rtl="0" eaLnBrk="1" latinLnBrk="0" hangingPunct="1">
        <a:defRPr sz="1800" kern="1200">
          <a:solidFill>
            <a:schemeClr val="tx1"/>
          </a:solidFill>
          <a:latin typeface="+mn-lt"/>
          <a:ea typeface="+mn-ea"/>
          <a:cs typeface="+mn-cs"/>
        </a:defRPr>
      </a:lvl5pPr>
      <a:lvl6pPr marL="2278233" algn="l" defTabSz="911294" rtl="0" eaLnBrk="1" latinLnBrk="0" hangingPunct="1">
        <a:defRPr sz="1800" kern="1200">
          <a:solidFill>
            <a:schemeClr val="tx1"/>
          </a:solidFill>
          <a:latin typeface="+mn-lt"/>
          <a:ea typeface="+mn-ea"/>
          <a:cs typeface="+mn-cs"/>
        </a:defRPr>
      </a:lvl6pPr>
      <a:lvl7pPr marL="2733885" algn="l" defTabSz="911294" rtl="0" eaLnBrk="1" latinLnBrk="0" hangingPunct="1">
        <a:defRPr sz="1800" kern="1200">
          <a:solidFill>
            <a:schemeClr val="tx1"/>
          </a:solidFill>
          <a:latin typeface="+mn-lt"/>
          <a:ea typeface="+mn-ea"/>
          <a:cs typeface="+mn-cs"/>
        </a:defRPr>
      </a:lvl7pPr>
      <a:lvl8pPr marL="3189531" algn="l" defTabSz="911294" rtl="0" eaLnBrk="1" latinLnBrk="0" hangingPunct="1">
        <a:defRPr sz="1800" kern="1200">
          <a:solidFill>
            <a:schemeClr val="tx1"/>
          </a:solidFill>
          <a:latin typeface="+mn-lt"/>
          <a:ea typeface="+mn-ea"/>
          <a:cs typeface="+mn-cs"/>
        </a:defRPr>
      </a:lvl8pPr>
      <a:lvl9pPr marL="3645182" algn="l" defTabSz="911294"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1031" name="Rectangle 7"/>
          <p:cNvSpPr>
            <a:spLocks noGrp="1" noChangeArrowheads="1"/>
          </p:cNvSpPr>
          <p:nvPr>
            <p:ph type="title"/>
          </p:nvPr>
        </p:nvSpPr>
        <p:spPr bwMode="auto">
          <a:xfrm>
            <a:off x="444503" y="344581"/>
            <a:ext cx="7203206" cy="320527"/>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r>
              <a:rPr lang="en-GB" dirty="0" smtClean="0"/>
              <a:t>Click to edit Master title style</a:t>
            </a:r>
          </a:p>
        </p:txBody>
      </p:sp>
      <p:sp>
        <p:nvSpPr>
          <p:cNvPr id="1032" name="Rectangle 8"/>
          <p:cNvSpPr>
            <a:spLocks noGrp="1" noChangeArrowheads="1"/>
          </p:cNvSpPr>
          <p:nvPr>
            <p:ph type="body" idx="1"/>
          </p:nvPr>
        </p:nvSpPr>
        <p:spPr bwMode="auto">
          <a:xfrm>
            <a:off x="448690" y="1200431"/>
            <a:ext cx="8497455" cy="505422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GB" dirty="0" smtClean="0"/>
              <a:t>Body text</a:t>
            </a:r>
          </a:p>
          <a:p>
            <a:pPr lvl="1"/>
            <a:r>
              <a:rPr lang="en-GB" dirty="0" smtClean="0"/>
              <a:t>Heading</a:t>
            </a:r>
          </a:p>
          <a:p>
            <a:pPr lvl="2"/>
            <a:r>
              <a:rPr lang="en-GB" dirty="0" smtClean="0"/>
              <a:t>Third level</a:t>
            </a:r>
          </a:p>
          <a:p>
            <a:pPr lvl="3"/>
            <a:r>
              <a:rPr lang="en-GB" dirty="0" smtClean="0"/>
              <a:t>Fourth level</a:t>
            </a:r>
          </a:p>
          <a:p>
            <a:pPr lvl="4"/>
            <a:r>
              <a:rPr lang="en-GB" dirty="0" smtClean="0"/>
              <a:t>Fifth level</a:t>
            </a:r>
          </a:p>
        </p:txBody>
      </p:sp>
      <p:sp>
        <p:nvSpPr>
          <p:cNvPr id="10" name="TextBox 9"/>
          <p:cNvSpPr txBox="1"/>
          <p:nvPr/>
        </p:nvSpPr>
        <p:spPr>
          <a:xfrm>
            <a:off x="4364183" y="6513010"/>
            <a:ext cx="415636" cy="209774"/>
          </a:xfrm>
          <a:prstGeom prst="rect">
            <a:avLst/>
          </a:prstGeom>
          <a:noFill/>
        </p:spPr>
        <p:txBody>
          <a:bodyPr wrap="square" lIns="0" tIns="0" rIns="0" bIns="0" rtlCol="0" anchor="b">
            <a:noAutofit/>
          </a:bodyPr>
          <a:lstStyle/>
          <a:p>
            <a:pPr algn="ctr" defTabSz="913987" fontAlgn="auto">
              <a:spcBef>
                <a:spcPts val="0"/>
              </a:spcBef>
              <a:spcAft>
                <a:spcPts val="0"/>
              </a:spcAft>
            </a:pPr>
            <a:fld id="{FB6980A0-1CD8-4556-8FCC-61BBBB0C90C8}" type="slidenum">
              <a:rPr lang="en-US" sz="700" smtClean="0">
                <a:solidFill>
                  <a:srgbClr val="000000"/>
                </a:solidFill>
                <a:latin typeface="Arial" pitchFamily="34" charset="0"/>
                <a:cs typeface="+mn-cs"/>
              </a:rPr>
              <a:pPr algn="ctr" defTabSz="913987" fontAlgn="auto">
                <a:spcBef>
                  <a:spcPts val="0"/>
                </a:spcBef>
                <a:spcAft>
                  <a:spcPts val="0"/>
                </a:spcAft>
              </a:pPr>
              <a:t>‹#›</a:t>
            </a:fld>
            <a:endParaRPr lang="en-US" sz="700" dirty="0">
              <a:solidFill>
                <a:srgbClr val="000000"/>
              </a:solidFill>
              <a:latin typeface="Arial" pitchFamily="34" charset="0"/>
              <a:cs typeface="+mn-cs"/>
            </a:endParaRPr>
          </a:p>
        </p:txBody>
      </p:sp>
      <p:pic>
        <p:nvPicPr>
          <p:cNvPr id="13" name="Picture 2" descr="P:\Pres\Newmark Info and Services\NKF logos\NKF 2010 NEW logos\NKF_RGB_symbol.emf"/>
          <p:cNvPicPr>
            <a:picLocks noChangeAspect="1" noChangeArrowheads="1"/>
          </p:cNvPicPr>
          <p:nvPr/>
        </p:nvPicPr>
        <p:blipFill>
          <a:blip r:embed="rId3" cstate="print"/>
          <a:stretch>
            <a:fillRect/>
          </a:stretch>
        </p:blipFill>
        <p:spPr bwMode="auto">
          <a:xfrm>
            <a:off x="7770093" y="204509"/>
            <a:ext cx="1174666" cy="483542"/>
          </a:xfrm>
          <a:prstGeom prst="rect">
            <a:avLst/>
          </a:prstGeom>
          <a:noFill/>
        </p:spPr>
      </p:pic>
      <p:pic>
        <p:nvPicPr>
          <p:cNvPr id="1027" name="Picture 3" descr="E:\Data\Dropbox\Newmark NGKF (Sync)\NGKF Images\NGKF GCS Text Name Onl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21409" y="6354403"/>
            <a:ext cx="2557318" cy="32582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userDrawn="1"/>
        </p:nvCxnSpPr>
        <p:spPr bwMode="auto">
          <a:xfrm>
            <a:off x="421410" y="764801"/>
            <a:ext cx="852335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08014802"/>
      </p:ext>
    </p:extLst>
  </p:cSld>
  <p:clrMap bg1="lt1" tx1="dk1" bg2="lt2" tx2="dk2" accent1="accent1" accent2="accent2" accent3="accent3" accent4="accent4" accent5="accent5" accent6="accent6" hlink="hlink" folHlink="folHlink"/>
  <p:sldLayoutIdLst>
    <p:sldLayoutId id="2147484246" r:id="rId1"/>
  </p:sldLayoutIdLst>
  <p:timing>
    <p:tnLst>
      <p:par>
        <p:cTn id="1" dur="indefinite" restart="never" nodeType="tmRoot"/>
      </p:par>
    </p:tnLst>
  </p:timing>
  <p:hf sldNum="0" hdr="0" dt="0"/>
  <p:txStyles>
    <p:titleStyle>
      <a:lvl1pPr algn="l" rtl="0" fontAlgn="base">
        <a:spcBef>
          <a:spcPct val="0"/>
        </a:spcBef>
        <a:spcAft>
          <a:spcPct val="0"/>
        </a:spcAft>
        <a:defRPr sz="2500" b="0">
          <a:solidFill>
            <a:schemeClr val="tx2"/>
          </a:solidFill>
          <a:latin typeface="Century Gothic" pitchFamily="34" charset="0"/>
          <a:ea typeface="+mj-ea"/>
          <a:cs typeface="+mj-cs"/>
        </a:defRPr>
      </a:lvl1pPr>
      <a:lvl2pPr algn="l" rtl="0" fontAlgn="base">
        <a:spcBef>
          <a:spcPct val="0"/>
        </a:spcBef>
        <a:spcAft>
          <a:spcPct val="0"/>
        </a:spcAft>
        <a:defRPr sz="3000" b="1">
          <a:solidFill>
            <a:schemeClr val="tx2"/>
          </a:solidFill>
          <a:latin typeface="Arial" charset="0"/>
        </a:defRPr>
      </a:lvl2pPr>
      <a:lvl3pPr algn="l" rtl="0" fontAlgn="base">
        <a:spcBef>
          <a:spcPct val="0"/>
        </a:spcBef>
        <a:spcAft>
          <a:spcPct val="0"/>
        </a:spcAft>
        <a:defRPr sz="3000" b="1">
          <a:solidFill>
            <a:schemeClr val="tx2"/>
          </a:solidFill>
          <a:latin typeface="Arial" charset="0"/>
        </a:defRPr>
      </a:lvl3pPr>
      <a:lvl4pPr algn="l" rtl="0" fontAlgn="base">
        <a:spcBef>
          <a:spcPct val="0"/>
        </a:spcBef>
        <a:spcAft>
          <a:spcPct val="0"/>
        </a:spcAft>
        <a:defRPr sz="3000" b="1">
          <a:solidFill>
            <a:schemeClr val="tx2"/>
          </a:solidFill>
          <a:latin typeface="Arial" charset="0"/>
        </a:defRPr>
      </a:lvl4pPr>
      <a:lvl5pPr algn="l" rtl="0" fontAlgn="base">
        <a:spcBef>
          <a:spcPct val="0"/>
        </a:spcBef>
        <a:spcAft>
          <a:spcPct val="0"/>
        </a:spcAft>
        <a:defRPr sz="3000" b="1">
          <a:solidFill>
            <a:schemeClr val="tx2"/>
          </a:solidFill>
          <a:latin typeface="Arial" charset="0"/>
        </a:defRPr>
      </a:lvl5pPr>
      <a:lvl6pPr marL="455703" algn="l" rtl="0" fontAlgn="base">
        <a:spcBef>
          <a:spcPct val="0"/>
        </a:spcBef>
        <a:spcAft>
          <a:spcPct val="0"/>
        </a:spcAft>
        <a:defRPr sz="3000" b="1">
          <a:solidFill>
            <a:schemeClr val="tx2"/>
          </a:solidFill>
          <a:latin typeface="Arial" charset="0"/>
        </a:defRPr>
      </a:lvl6pPr>
      <a:lvl7pPr marL="911390" algn="l" rtl="0" fontAlgn="base">
        <a:spcBef>
          <a:spcPct val="0"/>
        </a:spcBef>
        <a:spcAft>
          <a:spcPct val="0"/>
        </a:spcAft>
        <a:defRPr sz="3000" b="1">
          <a:solidFill>
            <a:schemeClr val="tx2"/>
          </a:solidFill>
          <a:latin typeface="Arial" charset="0"/>
        </a:defRPr>
      </a:lvl7pPr>
      <a:lvl8pPr marL="1367087" algn="l" rtl="0" fontAlgn="base">
        <a:spcBef>
          <a:spcPct val="0"/>
        </a:spcBef>
        <a:spcAft>
          <a:spcPct val="0"/>
        </a:spcAft>
        <a:defRPr sz="3000" b="1">
          <a:solidFill>
            <a:schemeClr val="tx2"/>
          </a:solidFill>
          <a:latin typeface="Arial" charset="0"/>
        </a:defRPr>
      </a:lvl8pPr>
      <a:lvl9pPr marL="1822777" algn="l" rtl="0" fontAlgn="base">
        <a:spcBef>
          <a:spcPct val="0"/>
        </a:spcBef>
        <a:spcAft>
          <a:spcPct val="0"/>
        </a:spcAft>
        <a:defRPr sz="3000" b="1">
          <a:solidFill>
            <a:schemeClr val="tx2"/>
          </a:solidFill>
          <a:latin typeface="Arial" charset="0"/>
        </a:defRPr>
      </a:lvl9pPr>
    </p:titleStyle>
    <p:bodyStyle>
      <a:lvl1pPr algn="l" rtl="0" fontAlgn="base">
        <a:spcBef>
          <a:spcPts val="0"/>
        </a:spcBef>
        <a:spcAft>
          <a:spcPts val="538"/>
        </a:spcAft>
        <a:defRPr sz="1300">
          <a:solidFill>
            <a:schemeClr val="tx1"/>
          </a:solidFill>
          <a:latin typeface="Century Gothic" pitchFamily="34" charset="0"/>
          <a:ea typeface="+mn-ea"/>
          <a:cs typeface="+mn-cs"/>
        </a:defRPr>
      </a:lvl1pPr>
      <a:lvl2pPr marL="1586" algn="l" rtl="0" fontAlgn="base">
        <a:spcBef>
          <a:spcPts val="0"/>
        </a:spcBef>
        <a:spcAft>
          <a:spcPts val="538"/>
        </a:spcAft>
        <a:defRPr sz="1300" b="1">
          <a:solidFill>
            <a:schemeClr val="accent1"/>
          </a:solidFill>
          <a:latin typeface="Century Gothic" pitchFamily="34" charset="0"/>
        </a:defRPr>
      </a:lvl2pPr>
      <a:lvl3pPr marL="204535" indent="-201691" algn="l" rtl="0" fontAlgn="base">
        <a:spcBef>
          <a:spcPts val="0"/>
        </a:spcBef>
        <a:spcAft>
          <a:spcPts val="538"/>
        </a:spcAft>
        <a:buClr>
          <a:schemeClr val="accent1"/>
        </a:buClr>
        <a:buSzPct val="90000"/>
        <a:buFont typeface="Wingdings" pitchFamily="2" charset="2"/>
        <a:buChar char="w"/>
        <a:defRPr sz="1100">
          <a:solidFill>
            <a:schemeClr val="tx1"/>
          </a:solidFill>
          <a:latin typeface="Century Gothic" pitchFamily="34" charset="0"/>
        </a:defRPr>
      </a:lvl3pPr>
      <a:lvl4pPr marL="409076" indent="-204535" algn="l" rtl="0" fontAlgn="base">
        <a:spcBef>
          <a:spcPts val="0"/>
        </a:spcBef>
        <a:spcAft>
          <a:spcPts val="538"/>
        </a:spcAft>
        <a:buClr>
          <a:schemeClr val="accent1"/>
        </a:buClr>
        <a:buSzPct val="90000"/>
        <a:buFont typeface="Wingdings" pitchFamily="2" charset="2"/>
        <a:buChar char="w"/>
        <a:defRPr sz="1100">
          <a:solidFill>
            <a:schemeClr val="tx1"/>
          </a:solidFill>
          <a:latin typeface="Century Gothic" pitchFamily="34" charset="0"/>
        </a:defRPr>
      </a:lvl4pPr>
      <a:lvl5pPr marL="613619" indent="-204535" algn="l" rtl="0" fontAlgn="base">
        <a:spcBef>
          <a:spcPts val="0"/>
        </a:spcBef>
        <a:spcAft>
          <a:spcPts val="538"/>
        </a:spcAft>
        <a:buClr>
          <a:schemeClr val="accent1"/>
        </a:buClr>
        <a:buSzPct val="90000"/>
        <a:buFont typeface="Wingdings" pitchFamily="2" charset="2"/>
        <a:buChar char="w"/>
        <a:tabLst/>
        <a:defRPr sz="1100">
          <a:solidFill>
            <a:schemeClr val="tx1"/>
          </a:solidFill>
          <a:latin typeface="Century Gothic" pitchFamily="34" charset="0"/>
        </a:defRPr>
      </a:lvl5pPr>
      <a:lvl6pPr marL="1261070" indent="-256332" algn="l" rtl="0" fontAlgn="base">
        <a:spcBef>
          <a:spcPct val="20000"/>
        </a:spcBef>
        <a:spcAft>
          <a:spcPct val="0"/>
        </a:spcAft>
        <a:buClr>
          <a:schemeClr val="accent1"/>
        </a:buClr>
        <a:buSzPct val="90000"/>
        <a:buFont typeface="Wingdings" pitchFamily="2" charset="2"/>
        <a:buChar char="w"/>
        <a:defRPr sz="1600">
          <a:solidFill>
            <a:schemeClr val="tx1"/>
          </a:solidFill>
          <a:latin typeface="+mn-lt"/>
        </a:defRPr>
      </a:lvl6pPr>
      <a:lvl7pPr marL="1716763" indent="-256332" algn="l" rtl="0" fontAlgn="base">
        <a:spcBef>
          <a:spcPct val="20000"/>
        </a:spcBef>
        <a:spcAft>
          <a:spcPct val="0"/>
        </a:spcAft>
        <a:buClr>
          <a:schemeClr val="accent1"/>
        </a:buClr>
        <a:buSzPct val="90000"/>
        <a:buFont typeface="Wingdings" pitchFamily="2" charset="2"/>
        <a:buChar char="w"/>
        <a:defRPr sz="1600">
          <a:solidFill>
            <a:schemeClr val="tx1"/>
          </a:solidFill>
          <a:latin typeface="+mn-lt"/>
        </a:defRPr>
      </a:lvl7pPr>
      <a:lvl8pPr marL="2172465" indent="-256332" algn="l" rtl="0" fontAlgn="base">
        <a:spcBef>
          <a:spcPct val="20000"/>
        </a:spcBef>
        <a:spcAft>
          <a:spcPct val="0"/>
        </a:spcAft>
        <a:buClr>
          <a:schemeClr val="accent1"/>
        </a:buClr>
        <a:buSzPct val="90000"/>
        <a:buFont typeface="Wingdings" pitchFamily="2" charset="2"/>
        <a:buChar char="w"/>
        <a:defRPr sz="1600">
          <a:solidFill>
            <a:schemeClr val="tx1"/>
          </a:solidFill>
          <a:latin typeface="+mn-lt"/>
        </a:defRPr>
      </a:lvl8pPr>
      <a:lvl9pPr marL="2628159" indent="-256332" algn="l" rtl="0" fontAlgn="base">
        <a:spcBef>
          <a:spcPct val="20000"/>
        </a:spcBef>
        <a:spcAft>
          <a:spcPct val="0"/>
        </a:spcAft>
        <a:buClr>
          <a:schemeClr val="accent1"/>
        </a:buClr>
        <a:buSzPct val="90000"/>
        <a:buFont typeface="Wingdings" pitchFamily="2" charset="2"/>
        <a:buChar char="w"/>
        <a:defRPr sz="1600">
          <a:solidFill>
            <a:schemeClr val="tx1"/>
          </a:solidFill>
          <a:latin typeface="+mn-lt"/>
        </a:defRPr>
      </a:lvl9pPr>
    </p:bodyStyle>
    <p:otherStyle>
      <a:defPPr>
        <a:defRPr lang="en-US"/>
      </a:defPPr>
      <a:lvl1pPr marL="0" algn="l" defTabSz="911390" rtl="0" eaLnBrk="1" latinLnBrk="0" hangingPunct="1">
        <a:defRPr sz="1800" kern="1200">
          <a:solidFill>
            <a:schemeClr val="tx1"/>
          </a:solidFill>
          <a:latin typeface="+mn-lt"/>
          <a:ea typeface="+mn-ea"/>
          <a:cs typeface="+mn-cs"/>
        </a:defRPr>
      </a:lvl1pPr>
      <a:lvl2pPr marL="455703" algn="l" defTabSz="911390" rtl="0" eaLnBrk="1" latinLnBrk="0" hangingPunct="1">
        <a:defRPr sz="1800" kern="1200">
          <a:solidFill>
            <a:schemeClr val="tx1"/>
          </a:solidFill>
          <a:latin typeface="+mn-lt"/>
          <a:ea typeface="+mn-ea"/>
          <a:cs typeface="+mn-cs"/>
        </a:defRPr>
      </a:lvl2pPr>
      <a:lvl3pPr marL="911390" algn="l" defTabSz="911390" rtl="0" eaLnBrk="1" latinLnBrk="0" hangingPunct="1">
        <a:defRPr sz="1800" kern="1200">
          <a:solidFill>
            <a:schemeClr val="tx1"/>
          </a:solidFill>
          <a:latin typeface="+mn-lt"/>
          <a:ea typeface="+mn-ea"/>
          <a:cs typeface="+mn-cs"/>
        </a:defRPr>
      </a:lvl3pPr>
      <a:lvl4pPr marL="1367087" algn="l" defTabSz="911390" rtl="0" eaLnBrk="1" latinLnBrk="0" hangingPunct="1">
        <a:defRPr sz="1800" kern="1200">
          <a:solidFill>
            <a:schemeClr val="tx1"/>
          </a:solidFill>
          <a:latin typeface="+mn-lt"/>
          <a:ea typeface="+mn-ea"/>
          <a:cs typeface="+mn-cs"/>
        </a:defRPr>
      </a:lvl4pPr>
      <a:lvl5pPr marL="1822777" algn="l" defTabSz="911390" rtl="0" eaLnBrk="1" latinLnBrk="0" hangingPunct="1">
        <a:defRPr sz="1800" kern="1200">
          <a:solidFill>
            <a:schemeClr val="tx1"/>
          </a:solidFill>
          <a:latin typeface="+mn-lt"/>
          <a:ea typeface="+mn-ea"/>
          <a:cs typeface="+mn-cs"/>
        </a:defRPr>
      </a:lvl5pPr>
      <a:lvl6pPr marL="2278476" algn="l" defTabSz="911390" rtl="0" eaLnBrk="1" latinLnBrk="0" hangingPunct="1">
        <a:defRPr sz="1800" kern="1200">
          <a:solidFill>
            <a:schemeClr val="tx1"/>
          </a:solidFill>
          <a:latin typeface="+mn-lt"/>
          <a:ea typeface="+mn-ea"/>
          <a:cs typeface="+mn-cs"/>
        </a:defRPr>
      </a:lvl6pPr>
      <a:lvl7pPr marL="2734168" algn="l" defTabSz="911390" rtl="0" eaLnBrk="1" latinLnBrk="0" hangingPunct="1">
        <a:defRPr sz="1800" kern="1200">
          <a:solidFill>
            <a:schemeClr val="tx1"/>
          </a:solidFill>
          <a:latin typeface="+mn-lt"/>
          <a:ea typeface="+mn-ea"/>
          <a:cs typeface="+mn-cs"/>
        </a:defRPr>
      </a:lvl7pPr>
      <a:lvl8pPr marL="3189863" algn="l" defTabSz="911390" rtl="0" eaLnBrk="1" latinLnBrk="0" hangingPunct="1">
        <a:defRPr sz="1800" kern="1200">
          <a:solidFill>
            <a:schemeClr val="tx1"/>
          </a:solidFill>
          <a:latin typeface="+mn-lt"/>
          <a:ea typeface="+mn-ea"/>
          <a:cs typeface="+mn-cs"/>
        </a:defRPr>
      </a:lvl8pPr>
      <a:lvl9pPr marL="3645559" algn="l" defTabSz="91139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4" y="230213"/>
            <a:ext cx="8384309"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bwMode="invGray">
          <a:xfrm>
            <a:off x="381000" y="1412917"/>
            <a:ext cx="8382000" cy="2135969"/>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3"/>
          <p:cNvSpPr/>
          <p:nvPr/>
        </p:nvSpPr>
        <p:spPr bwMode="auto">
          <a:xfrm>
            <a:off x="0" y="6400800"/>
            <a:ext cx="9144000" cy="457200"/>
          </a:xfrm>
          <a:prstGeom prst="rect">
            <a:avLst/>
          </a:prstGeom>
          <a:gradFill>
            <a:gsLst>
              <a:gs pos="87000">
                <a:schemeClr val="bg2">
                  <a:lumMod val="50000"/>
                </a:schemeClr>
              </a:gs>
              <a:gs pos="100000">
                <a:schemeClr val="bg2"/>
              </a:gs>
            </a:gsLst>
            <a:lin ang="2700000" scaled="0"/>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a:endParaRPr lang="en-US" sz="2300" dirty="0" smtClean="0">
              <a:solidFill>
                <a:srgbClr val="FFFFFF"/>
              </a:solidFill>
              <a:effectLst>
                <a:outerShdw blurRad="38100" dist="38100" dir="2700000" algn="tl">
                  <a:srgbClr val="000000">
                    <a:alpha val="43137"/>
                  </a:srgbClr>
                </a:outerShdw>
              </a:effectLst>
            </a:endParaRPr>
          </a:p>
        </p:txBody>
      </p:sp>
      <p:sp>
        <p:nvSpPr>
          <p:cNvPr id="6" name="Rounded Rectangle 5"/>
          <p:cNvSpPr/>
          <p:nvPr/>
        </p:nvSpPr>
        <p:spPr bwMode="auto">
          <a:xfrm>
            <a:off x="152401" y="6553200"/>
            <a:ext cx="7391400" cy="152400"/>
          </a:xfrm>
          <a:prstGeom prst="roundRect">
            <a:avLst/>
          </a:prstGeom>
          <a:gradFill flip="none" rotWithShape="1">
            <a:gsLst>
              <a:gs pos="0">
                <a:schemeClr val="accent1">
                  <a:lumMod val="50000"/>
                </a:schemeClr>
              </a:gs>
              <a:gs pos="39999">
                <a:schemeClr val="accent1">
                  <a:lumMod val="75000"/>
                </a:schemeClr>
              </a:gs>
              <a:gs pos="70000">
                <a:schemeClr val="accent1">
                  <a:lumMod val="40000"/>
                  <a:lumOff val="60000"/>
                </a:schemeClr>
              </a:gs>
            </a:gsLst>
            <a:lin ang="0" scaled="1"/>
            <a:tileRect/>
          </a:gradFill>
          <a:ln>
            <a:headEnd type="none" w="med" len="med"/>
            <a:tailEnd type="none" w="med" len="med"/>
          </a:ln>
          <a:effectLst>
            <a:outerShdw blurRad="12700" dist="12700" dir="5400000" rotWithShape="0">
              <a:srgbClr val="000000">
                <a:alpha val="45000"/>
              </a:srgbClr>
            </a:outerShdw>
          </a:effectLst>
        </p:spPr>
        <p:style>
          <a:lnRef idx="0">
            <a:schemeClr val="accent2"/>
          </a:lnRef>
          <a:fillRef idx="3">
            <a:schemeClr val="accent2"/>
          </a:fillRef>
          <a:effectRef idx="3">
            <a:schemeClr val="accent2"/>
          </a:effectRef>
          <a:fontRef idx="minor">
            <a:schemeClr val="lt1"/>
          </a:fontRef>
        </p:style>
        <p:txBody>
          <a:bodyPr vert="horz" wrap="square" lIns="91138" tIns="45568" rIns="91138" bIns="45568" numCol="1" rtlCol="0" anchor="ctr" anchorCtr="0" compatLnSpc="1">
            <a:prstTxWarp prst="textNoShape">
              <a:avLst/>
            </a:prstTxWarp>
          </a:bodyPr>
          <a:lstStyle/>
          <a:p>
            <a:pPr algn="ctr" defTabSz="910990"/>
            <a:endParaRPr lang="en-US" sz="2300" dirty="0" smtClean="0">
              <a:solidFill>
                <a:srgbClr val="FFFFFF"/>
              </a:solidFill>
              <a:effectLst>
                <a:outerShdw blurRad="38100" dist="38100" dir="2700000" algn="tl">
                  <a:srgbClr val="000000">
                    <a:alpha val="43137"/>
                  </a:srgbClr>
                </a:outerShdw>
              </a:effectLst>
            </a:endParaRPr>
          </a:p>
        </p:txBody>
      </p:sp>
      <p:pic>
        <p:nvPicPr>
          <p:cNvPr id="8" name="Picture 7" descr="MS_logo_white.png"/>
          <p:cNvPicPr>
            <a:picLocks noChangeAspect="1"/>
          </p:cNvPicPr>
          <p:nvPr/>
        </p:nvPicPr>
        <p:blipFill>
          <a:blip r:embed="rId13"/>
          <a:stretch>
            <a:fillRect/>
          </a:stretch>
        </p:blipFill>
        <p:spPr>
          <a:xfrm>
            <a:off x="7654680" y="6508028"/>
            <a:ext cx="1489320" cy="273772"/>
          </a:xfrm>
          <a:prstGeom prst="rect">
            <a:avLst/>
          </a:prstGeom>
        </p:spPr>
      </p:pic>
    </p:spTree>
    <p:extLst>
      <p:ext uri="{BB962C8B-B14F-4D97-AF65-F5344CB8AC3E}">
        <p14:creationId xmlns:p14="http://schemas.microsoft.com/office/powerpoint/2010/main" val="1521916201"/>
      </p:ext>
    </p:extLst>
  </p:cSld>
  <p:clrMap bg1="dk1" tx1="lt1" bg2="dk2"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Lst>
  <p:transition>
    <p:fade/>
  </p:transition>
  <p:hf hdr="0" ftr="0" dt="0"/>
  <p:txStyles>
    <p:titleStyle>
      <a:lvl1pPr algn="l" defTabSz="911253" rtl="0" eaLnBrk="1" latinLnBrk="0" hangingPunct="1">
        <a:lnSpc>
          <a:spcPct val="90000"/>
        </a:lnSpc>
        <a:spcBef>
          <a:spcPct val="0"/>
        </a:spcBef>
        <a:buNone/>
        <a:defRPr lang="en-US" sz="4800" b="0" kern="1200" cap="none" spc="-150" dirty="0">
          <a:ln w="3175">
            <a:noFill/>
          </a:ln>
          <a:gradFill flip="none" rotWithShape="1">
            <a:gsLst>
              <a:gs pos="0">
                <a:schemeClr val="accent1">
                  <a:lumMod val="40000"/>
                  <a:lumOff val="60000"/>
                </a:schemeClr>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p:titleStyle>
    <p:bodyStyle>
      <a:lvl1pPr marL="395531" indent="-395531" algn="l" defTabSz="911253" rtl="0" eaLnBrk="1" latinLnBrk="0" hangingPunct="1">
        <a:lnSpc>
          <a:spcPct val="90000"/>
        </a:lnSpc>
        <a:spcBef>
          <a:spcPct val="20000"/>
        </a:spcBef>
        <a:buSzPct val="70000"/>
        <a:buFontTx/>
        <a:buBlip>
          <a:blip r:embed="rId14"/>
        </a:buBlip>
        <a:defRPr sz="3200" kern="1200">
          <a:solidFill>
            <a:schemeClr val="tx1"/>
          </a:solidFill>
          <a:effectLst>
            <a:outerShdw blurRad="38100" dist="38100" dir="2700000" algn="tl">
              <a:srgbClr val="000000">
                <a:alpha val="43137"/>
              </a:srgbClr>
            </a:outerShdw>
          </a:effectLst>
          <a:latin typeface="+mn-lt"/>
          <a:ea typeface="+mn-ea"/>
          <a:cs typeface="+mn-cs"/>
        </a:defRPr>
      </a:lvl1pPr>
      <a:lvl2pPr marL="911294" indent="-395531" algn="l" defTabSz="911253" rtl="0" eaLnBrk="1" latinLnBrk="0" hangingPunct="1">
        <a:lnSpc>
          <a:spcPct val="90000"/>
        </a:lnSpc>
        <a:spcBef>
          <a:spcPct val="20000"/>
        </a:spcBef>
        <a:buSzPct val="70000"/>
        <a:buFontTx/>
        <a:buBlip>
          <a:blip r:embed="rId15"/>
        </a:buBlip>
        <a:defRPr sz="2800" kern="1200">
          <a:solidFill>
            <a:schemeClr val="tx1"/>
          </a:solidFill>
          <a:effectLst>
            <a:outerShdw blurRad="38100" dist="38100" dir="2700000" algn="tl">
              <a:srgbClr val="000000">
                <a:alpha val="43137"/>
              </a:srgbClr>
            </a:outerShdw>
          </a:effectLst>
          <a:latin typeface="+mn-lt"/>
          <a:ea typeface="+mn-ea"/>
          <a:cs typeface="+mn-cs"/>
        </a:defRPr>
      </a:lvl2pPr>
      <a:lvl3pPr marL="1254613" indent="-343312" algn="l" defTabSz="911253" rtl="0" eaLnBrk="1" latinLnBrk="0" hangingPunct="1">
        <a:lnSpc>
          <a:spcPct val="90000"/>
        </a:lnSpc>
        <a:spcBef>
          <a:spcPct val="20000"/>
        </a:spcBef>
        <a:buSzPct val="70000"/>
        <a:buFontTx/>
        <a:buBlip>
          <a:blip r:embed="rId15"/>
        </a:buBlip>
        <a:defRPr sz="2400" kern="1200">
          <a:solidFill>
            <a:schemeClr val="tx1"/>
          </a:solidFill>
          <a:effectLst>
            <a:outerShdw blurRad="38100" dist="38100" dir="2700000" algn="tl">
              <a:srgbClr val="000000">
                <a:alpha val="43137"/>
              </a:srgbClr>
            </a:outerShdw>
          </a:effectLst>
          <a:latin typeface="+mn-lt"/>
          <a:ea typeface="+mn-ea"/>
          <a:cs typeface="+mn-cs"/>
        </a:defRPr>
      </a:lvl3pPr>
      <a:lvl4pPr marL="1599512" indent="-344894" algn="l" defTabSz="911253" rtl="0" eaLnBrk="1" latinLnBrk="0" hangingPunct="1">
        <a:lnSpc>
          <a:spcPct val="90000"/>
        </a:lnSpc>
        <a:spcBef>
          <a:spcPct val="20000"/>
        </a:spcBef>
        <a:buSzPct val="70000"/>
        <a:buFontTx/>
        <a:buBlip>
          <a:blip r:embed="rId15"/>
        </a:buBlip>
        <a:defRPr sz="2400" kern="1200">
          <a:solidFill>
            <a:schemeClr val="tx1"/>
          </a:solidFill>
          <a:effectLst>
            <a:outerShdw blurRad="38100" dist="38100" dir="2700000" algn="tl">
              <a:srgbClr val="000000">
                <a:alpha val="43137"/>
              </a:srgbClr>
            </a:outerShdw>
          </a:effectLst>
          <a:latin typeface="+mn-lt"/>
          <a:ea typeface="+mn-ea"/>
          <a:cs typeface="+mn-cs"/>
        </a:defRPr>
      </a:lvl4pPr>
      <a:lvl5pPr marL="1934924" indent="-335407" algn="l" defTabSz="911253" rtl="0" eaLnBrk="1" latinLnBrk="0" hangingPunct="1">
        <a:lnSpc>
          <a:spcPct val="90000"/>
        </a:lnSpc>
        <a:spcBef>
          <a:spcPct val="20000"/>
        </a:spcBef>
        <a:buSzPct val="70000"/>
        <a:buFontTx/>
        <a:buBlip>
          <a:blip r:embed="rId15"/>
        </a:buBlip>
        <a:defRPr sz="2400" kern="1200">
          <a:solidFill>
            <a:schemeClr val="tx1"/>
          </a:solidFill>
          <a:effectLst>
            <a:outerShdw blurRad="38100" dist="38100" dir="2700000" algn="tl">
              <a:srgbClr val="000000">
                <a:alpha val="43137"/>
              </a:srgbClr>
            </a:outerShdw>
          </a:effectLst>
          <a:latin typeface="+mn-lt"/>
          <a:ea typeface="+mn-ea"/>
          <a:cs typeface="+mn-cs"/>
        </a:defRPr>
      </a:lvl5pPr>
      <a:lvl6pPr marL="2505966"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1591"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7215"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2846"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253" rtl="0" eaLnBrk="1" latinLnBrk="0" hangingPunct="1">
        <a:defRPr sz="1800" kern="1200">
          <a:solidFill>
            <a:schemeClr val="tx1"/>
          </a:solidFill>
          <a:latin typeface="+mn-lt"/>
          <a:ea typeface="+mn-ea"/>
          <a:cs typeface="+mn-cs"/>
        </a:defRPr>
      </a:lvl1pPr>
      <a:lvl2pPr marL="455632" algn="l" defTabSz="911253" rtl="0" eaLnBrk="1" latinLnBrk="0" hangingPunct="1">
        <a:defRPr sz="1800" kern="1200">
          <a:solidFill>
            <a:schemeClr val="tx1"/>
          </a:solidFill>
          <a:latin typeface="+mn-lt"/>
          <a:ea typeface="+mn-ea"/>
          <a:cs typeface="+mn-cs"/>
        </a:defRPr>
      </a:lvl2pPr>
      <a:lvl3pPr marL="911253" algn="l" defTabSz="911253" rtl="0" eaLnBrk="1" latinLnBrk="0" hangingPunct="1">
        <a:defRPr sz="1800" kern="1200">
          <a:solidFill>
            <a:schemeClr val="tx1"/>
          </a:solidFill>
          <a:latin typeface="+mn-lt"/>
          <a:ea typeface="+mn-ea"/>
          <a:cs typeface="+mn-cs"/>
        </a:defRPr>
      </a:lvl3pPr>
      <a:lvl4pPr marL="1366893" algn="l" defTabSz="911253" rtl="0" eaLnBrk="1" latinLnBrk="0" hangingPunct="1">
        <a:defRPr sz="1800" kern="1200">
          <a:solidFill>
            <a:schemeClr val="tx1"/>
          </a:solidFill>
          <a:latin typeface="+mn-lt"/>
          <a:ea typeface="+mn-ea"/>
          <a:cs typeface="+mn-cs"/>
        </a:defRPr>
      </a:lvl4pPr>
      <a:lvl5pPr marL="1822515" algn="l" defTabSz="911253" rtl="0" eaLnBrk="1" latinLnBrk="0" hangingPunct="1">
        <a:defRPr sz="1800" kern="1200">
          <a:solidFill>
            <a:schemeClr val="tx1"/>
          </a:solidFill>
          <a:latin typeface="+mn-lt"/>
          <a:ea typeface="+mn-ea"/>
          <a:cs typeface="+mn-cs"/>
        </a:defRPr>
      </a:lvl5pPr>
      <a:lvl6pPr marL="2278144" algn="l" defTabSz="911253" rtl="0" eaLnBrk="1" latinLnBrk="0" hangingPunct="1">
        <a:defRPr sz="1800" kern="1200">
          <a:solidFill>
            <a:schemeClr val="tx1"/>
          </a:solidFill>
          <a:latin typeface="+mn-lt"/>
          <a:ea typeface="+mn-ea"/>
          <a:cs typeface="+mn-cs"/>
        </a:defRPr>
      </a:lvl6pPr>
      <a:lvl7pPr marL="2733775" algn="l" defTabSz="911253" rtl="0" eaLnBrk="1" latinLnBrk="0" hangingPunct="1">
        <a:defRPr sz="1800" kern="1200">
          <a:solidFill>
            <a:schemeClr val="tx1"/>
          </a:solidFill>
          <a:latin typeface="+mn-lt"/>
          <a:ea typeface="+mn-ea"/>
          <a:cs typeface="+mn-cs"/>
        </a:defRPr>
      </a:lvl7pPr>
      <a:lvl8pPr marL="3189402" algn="l" defTabSz="911253" rtl="0" eaLnBrk="1" latinLnBrk="0" hangingPunct="1">
        <a:defRPr sz="1800" kern="1200">
          <a:solidFill>
            <a:schemeClr val="tx1"/>
          </a:solidFill>
          <a:latin typeface="+mn-lt"/>
          <a:ea typeface="+mn-ea"/>
          <a:cs typeface="+mn-cs"/>
        </a:defRPr>
      </a:lvl8pPr>
      <a:lvl9pPr marL="3645037" algn="l" defTabSz="91125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rgbClr val="DAE4F2"/>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138" tIns="45568" rIns="91138" bIns="45568"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35"/>
            <a:ext cx="8229600" cy="4525963"/>
          </a:xfrm>
          <a:prstGeom prst="rect">
            <a:avLst/>
          </a:prstGeom>
          <a:noFill/>
          <a:ln w="9525">
            <a:noFill/>
            <a:miter lim="800000"/>
            <a:headEnd/>
            <a:tailEnd/>
          </a:ln>
        </p:spPr>
        <p:txBody>
          <a:bodyPr vert="horz" wrap="square" lIns="91138" tIns="45568" rIns="91138" bIns="4556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7341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138" tIns="45568" rIns="91138" bIns="45568" numCol="1" anchor="t" anchorCtr="0" compatLnSpc="1">
            <a:prstTxWarp prst="textNoShape">
              <a:avLst/>
            </a:prstTxWarp>
          </a:bodyPr>
          <a:lstStyle>
            <a:lvl1pPr eaLnBrk="0" hangingPunct="0">
              <a:defRPr sz="1400">
                <a:cs typeface="+mn-cs"/>
              </a:defRPr>
            </a:lvl1pPr>
          </a:lstStyle>
          <a:p>
            <a:pPr>
              <a:defRPr/>
            </a:pPr>
            <a:r>
              <a:rPr lang="en-US">
                <a:solidFill>
                  <a:srgbClr val="000000"/>
                </a:solidFill>
              </a:rPr>
              <a:t>2/24/2009</a:t>
            </a:r>
          </a:p>
        </p:txBody>
      </p:sp>
      <p:sp>
        <p:nvSpPr>
          <p:cNvPr id="27341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138" tIns="45568" rIns="91138" bIns="45568" numCol="1" anchor="t" anchorCtr="0" compatLnSpc="1">
            <a:prstTxWarp prst="textNoShape">
              <a:avLst/>
            </a:prstTxWarp>
          </a:bodyPr>
          <a:lstStyle>
            <a:lvl1pPr algn="ctr" eaLnBrk="0" hangingPunct="0">
              <a:defRPr sz="1400">
                <a:cs typeface="+mn-cs"/>
              </a:defRPr>
            </a:lvl1pPr>
          </a:lstStyle>
          <a:p>
            <a:pPr>
              <a:defRPr/>
            </a:pPr>
            <a:endParaRPr lang="en-US">
              <a:solidFill>
                <a:srgbClr val="000000"/>
              </a:solidFill>
            </a:endParaRPr>
          </a:p>
        </p:txBody>
      </p:sp>
      <p:sp>
        <p:nvSpPr>
          <p:cNvPr id="273414" name="Rectangle 6"/>
          <p:cNvSpPr>
            <a:spLocks noGrp="1" noChangeArrowheads="1"/>
          </p:cNvSpPr>
          <p:nvPr>
            <p:ph type="sldNum" sz="quarter" idx="4"/>
          </p:nvPr>
        </p:nvSpPr>
        <p:spPr bwMode="auto">
          <a:xfrm>
            <a:off x="6400801" y="6381750"/>
            <a:ext cx="2133600" cy="476250"/>
          </a:xfrm>
          <a:prstGeom prst="rect">
            <a:avLst/>
          </a:prstGeom>
          <a:noFill/>
          <a:ln w="9525">
            <a:noFill/>
            <a:miter lim="800000"/>
            <a:headEnd/>
            <a:tailEnd/>
          </a:ln>
          <a:effectLst/>
        </p:spPr>
        <p:txBody>
          <a:bodyPr vert="horz" wrap="square" lIns="91138" tIns="45568" rIns="91138" bIns="45568" numCol="1" anchor="t" anchorCtr="0" compatLnSpc="1">
            <a:prstTxWarp prst="textNoShape">
              <a:avLst/>
            </a:prstTxWarp>
          </a:bodyPr>
          <a:lstStyle>
            <a:lvl1pPr algn="r" eaLnBrk="0" hangingPunct="0">
              <a:defRPr sz="1400">
                <a:cs typeface="+mn-cs"/>
              </a:defRPr>
            </a:lvl1pPr>
          </a:lstStyle>
          <a:p>
            <a:pPr>
              <a:defRPr/>
            </a:pPr>
            <a:fld id="{7DDDE737-CF81-4B5A-AC1F-B252A7E8714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17207726"/>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hf sldNum="0"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5646" algn="ctr" rtl="0" fontAlgn="base">
        <a:spcBef>
          <a:spcPct val="0"/>
        </a:spcBef>
        <a:spcAft>
          <a:spcPct val="0"/>
        </a:spcAft>
        <a:defRPr sz="4400">
          <a:solidFill>
            <a:schemeClr val="tx2"/>
          </a:solidFill>
          <a:latin typeface="Arial" pitchFamily="34" charset="0"/>
        </a:defRPr>
      </a:lvl6pPr>
      <a:lvl7pPr marL="911294" algn="ctr" rtl="0" fontAlgn="base">
        <a:spcBef>
          <a:spcPct val="0"/>
        </a:spcBef>
        <a:spcAft>
          <a:spcPct val="0"/>
        </a:spcAft>
        <a:defRPr sz="4400">
          <a:solidFill>
            <a:schemeClr val="tx2"/>
          </a:solidFill>
          <a:latin typeface="Arial" pitchFamily="34" charset="0"/>
        </a:defRPr>
      </a:lvl7pPr>
      <a:lvl8pPr marL="1366949" algn="ctr" rtl="0" fontAlgn="base">
        <a:spcBef>
          <a:spcPct val="0"/>
        </a:spcBef>
        <a:spcAft>
          <a:spcPct val="0"/>
        </a:spcAft>
        <a:defRPr sz="4400">
          <a:solidFill>
            <a:schemeClr val="tx2"/>
          </a:solidFill>
          <a:latin typeface="Arial" pitchFamily="34" charset="0"/>
        </a:defRPr>
      </a:lvl8pPr>
      <a:lvl9pPr marL="1822589" algn="ctr" rtl="0" fontAlgn="base">
        <a:spcBef>
          <a:spcPct val="0"/>
        </a:spcBef>
        <a:spcAft>
          <a:spcPct val="0"/>
        </a:spcAft>
        <a:defRPr sz="4400">
          <a:solidFill>
            <a:schemeClr val="tx2"/>
          </a:solidFill>
          <a:latin typeface="Arial" pitchFamily="34" charset="0"/>
        </a:defRPr>
      </a:lvl9pPr>
    </p:titleStyle>
    <p:bodyStyle>
      <a:lvl1pPr marL="341730" indent="-341730" algn="l" rtl="0" eaLnBrk="0" fontAlgn="base" hangingPunct="0">
        <a:spcBef>
          <a:spcPct val="20000"/>
        </a:spcBef>
        <a:spcAft>
          <a:spcPct val="0"/>
        </a:spcAft>
        <a:buChar char="•"/>
        <a:defRPr sz="3200">
          <a:solidFill>
            <a:schemeClr val="tx1"/>
          </a:solidFill>
          <a:latin typeface="+mn-lt"/>
          <a:ea typeface="+mn-ea"/>
          <a:cs typeface="+mn-cs"/>
        </a:defRPr>
      </a:lvl1pPr>
      <a:lvl2pPr marL="740424" indent="-284779" algn="l" rtl="0" eaLnBrk="0" fontAlgn="base" hangingPunct="0">
        <a:spcBef>
          <a:spcPct val="20000"/>
        </a:spcBef>
        <a:spcAft>
          <a:spcPct val="0"/>
        </a:spcAft>
        <a:buChar char="–"/>
        <a:defRPr sz="2800">
          <a:solidFill>
            <a:schemeClr val="tx1"/>
          </a:solidFill>
          <a:latin typeface="+mn-lt"/>
        </a:defRPr>
      </a:lvl2pPr>
      <a:lvl3pPr marL="1139120" indent="-227827" algn="l" rtl="0" eaLnBrk="0" fontAlgn="base" hangingPunct="0">
        <a:spcBef>
          <a:spcPct val="20000"/>
        </a:spcBef>
        <a:spcAft>
          <a:spcPct val="0"/>
        </a:spcAft>
        <a:buChar char="•"/>
        <a:defRPr sz="2400">
          <a:solidFill>
            <a:schemeClr val="tx1"/>
          </a:solidFill>
          <a:latin typeface="+mn-lt"/>
        </a:defRPr>
      </a:lvl3pPr>
      <a:lvl4pPr marL="1594764" indent="-227827" algn="l" rtl="0" eaLnBrk="0" fontAlgn="base" hangingPunct="0">
        <a:spcBef>
          <a:spcPct val="20000"/>
        </a:spcBef>
        <a:spcAft>
          <a:spcPct val="0"/>
        </a:spcAft>
        <a:buChar char="–"/>
        <a:defRPr sz="2000">
          <a:solidFill>
            <a:schemeClr val="tx1"/>
          </a:solidFill>
          <a:latin typeface="+mn-lt"/>
        </a:defRPr>
      </a:lvl4pPr>
      <a:lvl5pPr marL="2050412" indent="-227827" algn="l" rtl="0" eaLnBrk="0" fontAlgn="base" hangingPunct="0">
        <a:spcBef>
          <a:spcPct val="20000"/>
        </a:spcBef>
        <a:spcAft>
          <a:spcPct val="0"/>
        </a:spcAft>
        <a:buChar char="»"/>
        <a:defRPr sz="2000">
          <a:solidFill>
            <a:schemeClr val="tx1"/>
          </a:solidFill>
          <a:latin typeface="+mn-lt"/>
        </a:defRPr>
      </a:lvl5pPr>
      <a:lvl6pPr marL="2506064" indent="-227827" algn="l" rtl="0" fontAlgn="base">
        <a:spcBef>
          <a:spcPct val="20000"/>
        </a:spcBef>
        <a:spcAft>
          <a:spcPct val="0"/>
        </a:spcAft>
        <a:buChar char="»"/>
        <a:defRPr sz="2000">
          <a:solidFill>
            <a:schemeClr val="tx1"/>
          </a:solidFill>
          <a:latin typeface="+mn-lt"/>
        </a:defRPr>
      </a:lvl6pPr>
      <a:lvl7pPr marL="2961710" indent="-227827" algn="l" rtl="0" fontAlgn="base">
        <a:spcBef>
          <a:spcPct val="20000"/>
        </a:spcBef>
        <a:spcAft>
          <a:spcPct val="0"/>
        </a:spcAft>
        <a:buChar char="»"/>
        <a:defRPr sz="2000">
          <a:solidFill>
            <a:schemeClr val="tx1"/>
          </a:solidFill>
          <a:latin typeface="+mn-lt"/>
        </a:defRPr>
      </a:lvl7pPr>
      <a:lvl8pPr marL="3417355" indent="-227827" algn="l" rtl="0" fontAlgn="base">
        <a:spcBef>
          <a:spcPct val="20000"/>
        </a:spcBef>
        <a:spcAft>
          <a:spcPct val="0"/>
        </a:spcAft>
        <a:buChar char="»"/>
        <a:defRPr sz="2000">
          <a:solidFill>
            <a:schemeClr val="tx1"/>
          </a:solidFill>
          <a:latin typeface="+mn-lt"/>
        </a:defRPr>
      </a:lvl8pPr>
      <a:lvl9pPr marL="3873000" indent="-227827" algn="l" rtl="0" fontAlgn="base">
        <a:spcBef>
          <a:spcPct val="20000"/>
        </a:spcBef>
        <a:spcAft>
          <a:spcPct val="0"/>
        </a:spcAft>
        <a:buChar char="»"/>
        <a:defRPr sz="2000">
          <a:solidFill>
            <a:schemeClr val="tx1"/>
          </a:solidFill>
          <a:latin typeface="+mn-lt"/>
        </a:defRPr>
      </a:lvl9pPr>
    </p:bodyStyle>
    <p:otherStyle>
      <a:defPPr>
        <a:defRPr lang="en-US"/>
      </a:defPPr>
      <a:lvl1pPr marL="0" algn="l" defTabSz="911294" rtl="0" eaLnBrk="1" latinLnBrk="0" hangingPunct="1">
        <a:defRPr sz="1800" kern="1200">
          <a:solidFill>
            <a:schemeClr val="tx1"/>
          </a:solidFill>
          <a:latin typeface="+mn-lt"/>
          <a:ea typeface="+mn-ea"/>
          <a:cs typeface="+mn-cs"/>
        </a:defRPr>
      </a:lvl1pPr>
      <a:lvl2pPr marL="455646" algn="l" defTabSz="911294" rtl="0" eaLnBrk="1" latinLnBrk="0" hangingPunct="1">
        <a:defRPr sz="1800" kern="1200">
          <a:solidFill>
            <a:schemeClr val="tx1"/>
          </a:solidFill>
          <a:latin typeface="+mn-lt"/>
          <a:ea typeface="+mn-ea"/>
          <a:cs typeface="+mn-cs"/>
        </a:defRPr>
      </a:lvl2pPr>
      <a:lvl3pPr marL="911294" algn="l" defTabSz="911294" rtl="0" eaLnBrk="1" latinLnBrk="0" hangingPunct="1">
        <a:defRPr sz="1800" kern="1200">
          <a:solidFill>
            <a:schemeClr val="tx1"/>
          </a:solidFill>
          <a:latin typeface="+mn-lt"/>
          <a:ea typeface="+mn-ea"/>
          <a:cs typeface="+mn-cs"/>
        </a:defRPr>
      </a:lvl3pPr>
      <a:lvl4pPr marL="1366949" algn="l" defTabSz="911294" rtl="0" eaLnBrk="1" latinLnBrk="0" hangingPunct="1">
        <a:defRPr sz="1800" kern="1200">
          <a:solidFill>
            <a:schemeClr val="tx1"/>
          </a:solidFill>
          <a:latin typeface="+mn-lt"/>
          <a:ea typeface="+mn-ea"/>
          <a:cs typeface="+mn-cs"/>
        </a:defRPr>
      </a:lvl4pPr>
      <a:lvl5pPr marL="1822589" algn="l" defTabSz="911294" rtl="0" eaLnBrk="1" latinLnBrk="0" hangingPunct="1">
        <a:defRPr sz="1800" kern="1200">
          <a:solidFill>
            <a:schemeClr val="tx1"/>
          </a:solidFill>
          <a:latin typeface="+mn-lt"/>
          <a:ea typeface="+mn-ea"/>
          <a:cs typeface="+mn-cs"/>
        </a:defRPr>
      </a:lvl5pPr>
      <a:lvl6pPr marL="2278233" algn="l" defTabSz="911294" rtl="0" eaLnBrk="1" latinLnBrk="0" hangingPunct="1">
        <a:defRPr sz="1800" kern="1200">
          <a:solidFill>
            <a:schemeClr val="tx1"/>
          </a:solidFill>
          <a:latin typeface="+mn-lt"/>
          <a:ea typeface="+mn-ea"/>
          <a:cs typeface="+mn-cs"/>
        </a:defRPr>
      </a:lvl6pPr>
      <a:lvl7pPr marL="2733885" algn="l" defTabSz="911294" rtl="0" eaLnBrk="1" latinLnBrk="0" hangingPunct="1">
        <a:defRPr sz="1800" kern="1200">
          <a:solidFill>
            <a:schemeClr val="tx1"/>
          </a:solidFill>
          <a:latin typeface="+mn-lt"/>
          <a:ea typeface="+mn-ea"/>
          <a:cs typeface="+mn-cs"/>
        </a:defRPr>
      </a:lvl7pPr>
      <a:lvl8pPr marL="3189531" algn="l" defTabSz="911294" rtl="0" eaLnBrk="1" latinLnBrk="0" hangingPunct="1">
        <a:defRPr sz="1800" kern="1200">
          <a:solidFill>
            <a:schemeClr val="tx1"/>
          </a:solidFill>
          <a:latin typeface="+mn-lt"/>
          <a:ea typeface="+mn-ea"/>
          <a:cs typeface="+mn-cs"/>
        </a:defRPr>
      </a:lvl8pPr>
      <a:lvl9pPr marL="3645182" algn="l" defTabSz="91129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9" y="228611"/>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68"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071145"/>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4" r:id="rId19"/>
  </p:sldLayoutIdLst>
  <p:transition>
    <p:fade/>
  </p:transition>
  <p:timing>
    <p:tnLst>
      <p:par>
        <p:cTn id="1" dur="indefinite" restart="never" nodeType="tmRoot"/>
      </p:par>
    </p:tnLst>
  </p:timing>
  <p:txStyles>
    <p:titleStyle>
      <a:lvl1pPr algn="l" defTabSz="91125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8807" indent="-458807" algn="l" defTabSz="91125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2752" indent="-393944" algn="l" defTabSz="91125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4613" indent="-401875" algn="l" defTabSz="91125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599512" indent="-344894" algn="l" defTabSz="91125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4924" indent="-335407" algn="l" defTabSz="91125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05966"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1591"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7215"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2846"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253" rtl="0" eaLnBrk="1" latinLnBrk="0" hangingPunct="1">
        <a:defRPr sz="1800" kern="1200">
          <a:solidFill>
            <a:schemeClr val="tx1"/>
          </a:solidFill>
          <a:latin typeface="+mn-lt"/>
          <a:ea typeface="+mn-ea"/>
          <a:cs typeface="+mn-cs"/>
        </a:defRPr>
      </a:lvl1pPr>
      <a:lvl2pPr marL="455632" algn="l" defTabSz="911253" rtl="0" eaLnBrk="1" latinLnBrk="0" hangingPunct="1">
        <a:defRPr sz="1800" kern="1200">
          <a:solidFill>
            <a:schemeClr val="tx1"/>
          </a:solidFill>
          <a:latin typeface="+mn-lt"/>
          <a:ea typeface="+mn-ea"/>
          <a:cs typeface="+mn-cs"/>
        </a:defRPr>
      </a:lvl2pPr>
      <a:lvl3pPr marL="911253" algn="l" defTabSz="911253" rtl="0" eaLnBrk="1" latinLnBrk="0" hangingPunct="1">
        <a:defRPr sz="1800" kern="1200">
          <a:solidFill>
            <a:schemeClr val="tx1"/>
          </a:solidFill>
          <a:latin typeface="+mn-lt"/>
          <a:ea typeface="+mn-ea"/>
          <a:cs typeface="+mn-cs"/>
        </a:defRPr>
      </a:lvl3pPr>
      <a:lvl4pPr marL="1366893" algn="l" defTabSz="911253" rtl="0" eaLnBrk="1" latinLnBrk="0" hangingPunct="1">
        <a:defRPr sz="1800" kern="1200">
          <a:solidFill>
            <a:schemeClr val="tx1"/>
          </a:solidFill>
          <a:latin typeface="+mn-lt"/>
          <a:ea typeface="+mn-ea"/>
          <a:cs typeface="+mn-cs"/>
        </a:defRPr>
      </a:lvl4pPr>
      <a:lvl5pPr marL="1822515" algn="l" defTabSz="911253" rtl="0" eaLnBrk="1" latinLnBrk="0" hangingPunct="1">
        <a:defRPr sz="1800" kern="1200">
          <a:solidFill>
            <a:schemeClr val="tx1"/>
          </a:solidFill>
          <a:latin typeface="+mn-lt"/>
          <a:ea typeface="+mn-ea"/>
          <a:cs typeface="+mn-cs"/>
        </a:defRPr>
      </a:lvl5pPr>
      <a:lvl6pPr marL="2278144" algn="l" defTabSz="911253" rtl="0" eaLnBrk="1" latinLnBrk="0" hangingPunct="1">
        <a:defRPr sz="1800" kern="1200">
          <a:solidFill>
            <a:schemeClr val="tx1"/>
          </a:solidFill>
          <a:latin typeface="+mn-lt"/>
          <a:ea typeface="+mn-ea"/>
          <a:cs typeface="+mn-cs"/>
        </a:defRPr>
      </a:lvl6pPr>
      <a:lvl7pPr marL="2733775" algn="l" defTabSz="911253" rtl="0" eaLnBrk="1" latinLnBrk="0" hangingPunct="1">
        <a:defRPr sz="1800" kern="1200">
          <a:solidFill>
            <a:schemeClr val="tx1"/>
          </a:solidFill>
          <a:latin typeface="+mn-lt"/>
          <a:ea typeface="+mn-ea"/>
          <a:cs typeface="+mn-cs"/>
        </a:defRPr>
      </a:lvl7pPr>
      <a:lvl8pPr marL="3189402" algn="l" defTabSz="911253" rtl="0" eaLnBrk="1" latinLnBrk="0" hangingPunct="1">
        <a:defRPr sz="1800" kern="1200">
          <a:solidFill>
            <a:schemeClr val="tx1"/>
          </a:solidFill>
          <a:latin typeface="+mn-lt"/>
          <a:ea typeface="+mn-ea"/>
          <a:cs typeface="+mn-cs"/>
        </a:defRPr>
      </a:lvl8pPr>
      <a:lvl9pPr marL="3645037" algn="l" defTabSz="91125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9" y="228613"/>
            <a:ext cx="8363938"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447813"/>
            <a:ext cx="8366320" cy="198823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9232886"/>
      </p:ext>
    </p:extLst>
  </p:cSld>
  <p:clrMap bg1="dk1" tx1="lt1" bg2="dk2" tx2="lt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Lst>
  <p:transition>
    <p:fade/>
  </p:transition>
  <p:timing>
    <p:tnLst>
      <p:par>
        <p:cTn id="1" dur="indefinite" restart="never" nodeType="tmRoot"/>
      </p:par>
    </p:tnLst>
  </p:timing>
  <p:txStyles>
    <p:titleStyle>
      <a:lvl1pPr algn="l" defTabSz="91125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8573" marR="0" indent="-338573" algn="l" defTabSz="91125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1143" marR="0" indent="-232571" algn="l" defTabSz="91125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5816" marR="0" indent="-224658" algn="l" defTabSz="911253" rtl="0" eaLnBrk="1" fontAlgn="auto" latinLnBrk="0" hangingPunct="1">
        <a:lnSpc>
          <a:spcPct val="90000"/>
        </a:lnSpc>
        <a:spcBef>
          <a:spcPct val="20000"/>
        </a:spcBef>
        <a:spcAft>
          <a:spcPts val="0"/>
        </a:spcAft>
        <a:buClrTx/>
        <a:buSzPct val="90000"/>
        <a:buFont typeface="Wingdings" pitchFamily="2" charset="2"/>
        <a:buChar char=""/>
        <a:tabLst>
          <a:tab pos="795816" algn="l"/>
        </a:tabLst>
        <a:defRPr sz="2400" kern="1200" spc="0" baseline="0">
          <a:gradFill>
            <a:gsLst>
              <a:gs pos="1250">
                <a:schemeClr val="tx1"/>
              </a:gs>
              <a:gs pos="100000">
                <a:schemeClr val="tx1"/>
              </a:gs>
            </a:gsLst>
            <a:lin ang="5400000" scaled="0"/>
          </a:gradFill>
          <a:latin typeface="+mn-lt"/>
          <a:ea typeface="+mn-ea"/>
          <a:cs typeface="+mn-cs"/>
        </a:defRPr>
      </a:lvl3pPr>
      <a:lvl4pPr marL="1026792" marR="0" indent="-230990" algn="l" defTabSz="91125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1456" marR="0" indent="-224658" algn="l" defTabSz="911253" rtl="0" eaLnBrk="1" fontAlgn="auto" latinLnBrk="0" hangingPunct="1">
        <a:lnSpc>
          <a:spcPct val="90000"/>
        </a:lnSpc>
        <a:spcBef>
          <a:spcPct val="20000"/>
        </a:spcBef>
        <a:spcAft>
          <a:spcPts val="0"/>
        </a:spcAft>
        <a:buClrTx/>
        <a:buSzPct val="90000"/>
        <a:buFont typeface="Wingdings" pitchFamily="2" charset="2"/>
        <a:buChar char=""/>
        <a:tabLst>
          <a:tab pos="1251456" algn="l"/>
        </a:tabLst>
        <a:defRPr sz="2000" kern="1200" spc="0" baseline="0">
          <a:gradFill>
            <a:gsLst>
              <a:gs pos="1250">
                <a:schemeClr val="tx1"/>
              </a:gs>
              <a:gs pos="100000">
                <a:schemeClr val="tx1"/>
              </a:gs>
            </a:gsLst>
            <a:lin ang="5400000" scaled="0"/>
          </a:gradFill>
          <a:latin typeface="+mn-lt"/>
          <a:ea typeface="+mn-ea"/>
          <a:cs typeface="+mn-cs"/>
        </a:defRPr>
      </a:lvl5pPr>
      <a:lvl6pPr marL="2505966"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1591"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7215"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2846"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253" rtl="0" eaLnBrk="1" latinLnBrk="0" hangingPunct="1">
        <a:defRPr sz="1800" kern="1200">
          <a:solidFill>
            <a:schemeClr val="tx1"/>
          </a:solidFill>
          <a:latin typeface="+mn-lt"/>
          <a:ea typeface="+mn-ea"/>
          <a:cs typeface="+mn-cs"/>
        </a:defRPr>
      </a:lvl1pPr>
      <a:lvl2pPr marL="455632" algn="l" defTabSz="911253" rtl="0" eaLnBrk="1" latinLnBrk="0" hangingPunct="1">
        <a:defRPr sz="1800" kern="1200">
          <a:solidFill>
            <a:schemeClr val="tx1"/>
          </a:solidFill>
          <a:latin typeface="+mn-lt"/>
          <a:ea typeface="+mn-ea"/>
          <a:cs typeface="+mn-cs"/>
        </a:defRPr>
      </a:lvl2pPr>
      <a:lvl3pPr marL="911253" algn="l" defTabSz="911253" rtl="0" eaLnBrk="1" latinLnBrk="0" hangingPunct="1">
        <a:defRPr sz="1800" kern="1200">
          <a:solidFill>
            <a:schemeClr val="tx1"/>
          </a:solidFill>
          <a:latin typeface="+mn-lt"/>
          <a:ea typeface="+mn-ea"/>
          <a:cs typeface="+mn-cs"/>
        </a:defRPr>
      </a:lvl3pPr>
      <a:lvl4pPr marL="1366893" algn="l" defTabSz="911253" rtl="0" eaLnBrk="1" latinLnBrk="0" hangingPunct="1">
        <a:defRPr sz="1800" kern="1200">
          <a:solidFill>
            <a:schemeClr val="tx1"/>
          </a:solidFill>
          <a:latin typeface="+mn-lt"/>
          <a:ea typeface="+mn-ea"/>
          <a:cs typeface="+mn-cs"/>
        </a:defRPr>
      </a:lvl4pPr>
      <a:lvl5pPr marL="1822515" algn="l" defTabSz="911253" rtl="0" eaLnBrk="1" latinLnBrk="0" hangingPunct="1">
        <a:defRPr sz="1800" kern="1200">
          <a:solidFill>
            <a:schemeClr val="tx1"/>
          </a:solidFill>
          <a:latin typeface="+mn-lt"/>
          <a:ea typeface="+mn-ea"/>
          <a:cs typeface="+mn-cs"/>
        </a:defRPr>
      </a:lvl5pPr>
      <a:lvl6pPr marL="2278144" algn="l" defTabSz="911253" rtl="0" eaLnBrk="1" latinLnBrk="0" hangingPunct="1">
        <a:defRPr sz="1800" kern="1200">
          <a:solidFill>
            <a:schemeClr val="tx1"/>
          </a:solidFill>
          <a:latin typeface="+mn-lt"/>
          <a:ea typeface="+mn-ea"/>
          <a:cs typeface="+mn-cs"/>
        </a:defRPr>
      </a:lvl6pPr>
      <a:lvl7pPr marL="2733775" algn="l" defTabSz="911253" rtl="0" eaLnBrk="1" latinLnBrk="0" hangingPunct="1">
        <a:defRPr sz="1800" kern="1200">
          <a:solidFill>
            <a:schemeClr val="tx1"/>
          </a:solidFill>
          <a:latin typeface="+mn-lt"/>
          <a:ea typeface="+mn-ea"/>
          <a:cs typeface="+mn-cs"/>
        </a:defRPr>
      </a:lvl7pPr>
      <a:lvl8pPr marL="3189402" algn="l" defTabSz="911253" rtl="0" eaLnBrk="1" latinLnBrk="0" hangingPunct="1">
        <a:defRPr sz="1800" kern="1200">
          <a:solidFill>
            <a:schemeClr val="tx1"/>
          </a:solidFill>
          <a:latin typeface="+mn-lt"/>
          <a:ea typeface="+mn-ea"/>
          <a:cs typeface="+mn-cs"/>
        </a:defRPr>
      </a:lvl8pPr>
      <a:lvl9pPr marL="3645037" algn="l" defTabSz="91125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9" y="228631"/>
            <a:ext cx="8363938" cy="76174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16"/>
            <a:ext cx="8366320"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5451392"/>
      </p:ext>
    </p:extLst>
  </p:cSld>
  <p:clrMap bg1="dk1" tx1="lt1" bg2="dk2" tx2="lt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81" r:id="rId20"/>
    <p:sldLayoutId id="2147483882" r:id="rId21"/>
    <p:sldLayoutId id="2147483883" r:id="rId22"/>
    <p:sldLayoutId id="2147483884" r:id="rId23"/>
    <p:sldLayoutId id="2147483885" r:id="rId24"/>
  </p:sldLayoutIdLst>
  <p:transition>
    <p:fade/>
  </p:transition>
  <p:timing>
    <p:tnLst>
      <p:par>
        <p:cTn id="1" dur="indefinite" restart="never" nodeType="tmRoot"/>
      </p:par>
    </p:tnLst>
  </p:timing>
  <p:txStyles>
    <p:titleStyle>
      <a:lvl1pPr algn="l" defTabSz="911183"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8545" marR="0" indent="-338545" algn="l" defTabSz="911183"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1096" marR="0" indent="-232554" algn="l" defTabSz="91118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5755" marR="0" indent="-224638" algn="l" defTabSz="911183" rtl="0" eaLnBrk="1" fontAlgn="auto" latinLnBrk="0" hangingPunct="1">
        <a:lnSpc>
          <a:spcPct val="90000"/>
        </a:lnSpc>
        <a:spcBef>
          <a:spcPct val="20000"/>
        </a:spcBef>
        <a:spcAft>
          <a:spcPts val="0"/>
        </a:spcAft>
        <a:buClrTx/>
        <a:buSzPct val="90000"/>
        <a:buFont typeface="Wingdings" pitchFamily="2" charset="2"/>
        <a:buChar char=""/>
        <a:tabLst>
          <a:tab pos="795755" algn="l"/>
        </a:tabLst>
        <a:defRPr sz="2400" kern="1200" spc="0" baseline="0">
          <a:gradFill>
            <a:gsLst>
              <a:gs pos="1250">
                <a:schemeClr val="tx1"/>
              </a:gs>
              <a:gs pos="100000">
                <a:schemeClr val="tx1"/>
              </a:gs>
            </a:gsLst>
            <a:lin ang="5400000" scaled="0"/>
          </a:gradFill>
          <a:latin typeface="+mn-lt"/>
          <a:ea typeface="+mn-ea"/>
          <a:cs typeface="+mn-cs"/>
        </a:defRPr>
      </a:lvl3pPr>
      <a:lvl4pPr marL="1026705" marR="0" indent="-230970" algn="l" defTabSz="91118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1351" marR="0" indent="-224638" algn="l" defTabSz="911183" rtl="0" eaLnBrk="1" fontAlgn="auto" latinLnBrk="0" hangingPunct="1">
        <a:lnSpc>
          <a:spcPct val="90000"/>
        </a:lnSpc>
        <a:spcBef>
          <a:spcPct val="20000"/>
        </a:spcBef>
        <a:spcAft>
          <a:spcPts val="0"/>
        </a:spcAft>
        <a:buClrTx/>
        <a:buSzPct val="90000"/>
        <a:buFont typeface="Wingdings" pitchFamily="2" charset="2"/>
        <a:buChar char=""/>
        <a:tabLst>
          <a:tab pos="1251351" algn="l"/>
        </a:tabLst>
        <a:defRPr sz="2000" kern="1200" spc="0" baseline="0">
          <a:gradFill>
            <a:gsLst>
              <a:gs pos="1250">
                <a:schemeClr val="tx1"/>
              </a:gs>
              <a:gs pos="100000">
                <a:schemeClr val="tx1"/>
              </a:gs>
            </a:gsLst>
            <a:lin ang="5400000" scaled="0"/>
          </a:gradFill>
          <a:latin typeface="+mn-lt"/>
          <a:ea typeface="+mn-ea"/>
          <a:cs typeface="+mn-cs"/>
        </a:defRPr>
      </a:lvl5pPr>
      <a:lvl6pPr marL="2505756" indent="-227799" algn="l" defTabSz="91118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1346" indent="-227799" algn="l" defTabSz="91118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6930" indent="-227799" algn="l" defTabSz="91118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2524" indent="-227799" algn="l" defTabSz="91118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183" rtl="0" eaLnBrk="1" latinLnBrk="0" hangingPunct="1">
        <a:defRPr sz="1900" kern="1200">
          <a:solidFill>
            <a:schemeClr val="tx1"/>
          </a:solidFill>
          <a:latin typeface="+mn-lt"/>
          <a:ea typeface="+mn-ea"/>
          <a:cs typeface="+mn-cs"/>
        </a:defRPr>
      </a:lvl1pPr>
      <a:lvl2pPr marL="455591" algn="l" defTabSz="911183" rtl="0" eaLnBrk="1" latinLnBrk="0" hangingPunct="1">
        <a:defRPr sz="1900" kern="1200">
          <a:solidFill>
            <a:schemeClr val="tx1"/>
          </a:solidFill>
          <a:latin typeface="+mn-lt"/>
          <a:ea typeface="+mn-ea"/>
          <a:cs typeface="+mn-cs"/>
        </a:defRPr>
      </a:lvl2pPr>
      <a:lvl3pPr marL="911183" algn="l" defTabSz="911183" rtl="0" eaLnBrk="1" latinLnBrk="0" hangingPunct="1">
        <a:defRPr sz="1900" kern="1200">
          <a:solidFill>
            <a:schemeClr val="tx1"/>
          </a:solidFill>
          <a:latin typeface="+mn-lt"/>
          <a:ea typeface="+mn-ea"/>
          <a:cs typeface="+mn-cs"/>
        </a:defRPr>
      </a:lvl3pPr>
      <a:lvl4pPr marL="1366781" algn="l" defTabSz="911183" rtl="0" eaLnBrk="1" latinLnBrk="0" hangingPunct="1">
        <a:defRPr sz="1900" kern="1200">
          <a:solidFill>
            <a:schemeClr val="tx1"/>
          </a:solidFill>
          <a:latin typeface="+mn-lt"/>
          <a:ea typeface="+mn-ea"/>
          <a:cs typeface="+mn-cs"/>
        </a:defRPr>
      </a:lvl4pPr>
      <a:lvl5pPr marL="1822364" algn="l" defTabSz="911183" rtl="0" eaLnBrk="1" latinLnBrk="0" hangingPunct="1">
        <a:defRPr sz="1900" kern="1200">
          <a:solidFill>
            <a:schemeClr val="tx1"/>
          </a:solidFill>
          <a:latin typeface="+mn-lt"/>
          <a:ea typeface="+mn-ea"/>
          <a:cs typeface="+mn-cs"/>
        </a:defRPr>
      </a:lvl5pPr>
      <a:lvl6pPr marL="2277949" algn="l" defTabSz="911183" rtl="0" eaLnBrk="1" latinLnBrk="0" hangingPunct="1">
        <a:defRPr sz="1900" kern="1200">
          <a:solidFill>
            <a:schemeClr val="tx1"/>
          </a:solidFill>
          <a:latin typeface="+mn-lt"/>
          <a:ea typeface="+mn-ea"/>
          <a:cs typeface="+mn-cs"/>
        </a:defRPr>
      </a:lvl6pPr>
      <a:lvl7pPr marL="2733550" algn="l" defTabSz="911183" rtl="0" eaLnBrk="1" latinLnBrk="0" hangingPunct="1">
        <a:defRPr sz="1900" kern="1200">
          <a:solidFill>
            <a:schemeClr val="tx1"/>
          </a:solidFill>
          <a:latin typeface="+mn-lt"/>
          <a:ea typeface="+mn-ea"/>
          <a:cs typeface="+mn-cs"/>
        </a:defRPr>
      </a:lvl7pPr>
      <a:lvl8pPr marL="3189136" algn="l" defTabSz="911183" rtl="0" eaLnBrk="1" latinLnBrk="0" hangingPunct="1">
        <a:defRPr sz="1900" kern="1200">
          <a:solidFill>
            <a:schemeClr val="tx1"/>
          </a:solidFill>
          <a:latin typeface="+mn-lt"/>
          <a:ea typeface="+mn-ea"/>
          <a:cs typeface="+mn-cs"/>
        </a:defRPr>
      </a:lvl8pPr>
      <a:lvl9pPr marL="3644729" algn="l" defTabSz="911183" rtl="0" eaLnBrk="1" latinLnBrk="0" hangingPunct="1">
        <a:defRPr sz="19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9" y="228617"/>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17"/>
            <a:ext cx="8366320"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0020641"/>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 id="2147483904" r:id="rId18"/>
    <p:sldLayoutId id="2147483905" r:id="rId19"/>
    <p:sldLayoutId id="2147483906" r:id="rId20"/>
    <p:sldLayoutId id="2147483907" r:id="rId21"/>
    <p:sldLayoutId id="2147483908" r:id="rId22"/>
    <p:sldLayoutId id="2147483909" r:id="rId23"/>
    <p:sldLayoutId id="2147483910" r:id="rId24"/>
    <p:sldLayoutId id="2147483911" r:id="rId25"/>
    <p:sldLayoutId id="2147483912" r:id="rId26"/>
    <p:sldLayoutId id="2147483913" r:id="rId27"/>
    <p:sldLayoutId id="2147483914" r:id="rId28"/>
    <p:sldLayoutId id="2147483916" r:id="rId29"/>
    <p:sldLayoutId id="2147483917" r:id="rId30"/>
  </p:sldLayoutIdLst>
  <p:transition>
    <p:fade/>
  </p:transition>
  <p:timing>
    <p:tnLst>
      <p:par>
        <p:cTn id="1" dur="indefinite" restart="never" nodeType="tmRoot"/>
      </p:par>
    </p:tnLst>
  </p:timing>
  <p:txStyles>
    <p:titleStyle>
      <a:lvl1pPr algn="l" defTabSz="91125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8573" marR="0" indent="-338573" algn="l" defTabSz="91125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1143" marR="0" indent="-232571" algn="l" defTabSz="91125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5816" marR="0" indent="-224658" algn="l" defTabSz="911253" rtl="0" eaLnBrk="1" fontAlgn="auto" latinLnBrk="0" hangingPunct="1">
        <a:lnSpc>
          <a:spcPct val="90000"/>
        </a:lnSpc>
        <a:spcBef>
          <a:spcPct val="20000"/>
        </a:spcBef>
        <a:spcAft>
          <a:spcPts val="0"/>
        </a:spcAft>
        <a:buClrTx/>
        <a:buSzPct val="90000"/>
        <a:buFont typeface="Wingdings" pitchFamily="2" charset="2"/>
        <a:buChar char=""/>
        <a:tabLst>
          <a:tab pos="795816" algn="l"/>
        </a:tabLst>
        <a:defRPr sz="2400" kern="1200" spc="0" baseline="0">
          <a:solidFill>
            <a:schemeClr val="tx1">
              <a:alpha val="99000"/>
            </a:schemeClr>
          </a:solidFill>
          <a:latin typeface="+mn-lt"/>
          <a:ea typeface="+mn-ea"/>
          <a:cs typeface="+mn-cs"/>
        </a:defRPr>
      </a:lvl3pPr>
      <a:lvl4pPr marL="1026792" marR="0" indent="-230990" algn="l" defTabSz="91125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1456" marR="0" indent="-224658" algn="l" defTabSz="911253" rtl="0" eaLnBrk="1" fontAlgn="auto" latinLnBrk="0" hangingPunct="1">
        <a:lnSpc>
          <a:spcPct val="90000"/>
        </a:lnSpc>
        <a:spcBef>
          <a:spcPct val="20000"/>
        </a:spcBef>
        <a:spcAft>
          <a:spcPts val="0"/>
        </a:spcAft>
        <a:buClrTx/>
        <a:buSzPct val="90000"/>
        <a:buFont typeface="Wingdings" pitchFamily="2" charset="2"/>
        <a:buChar char=""/>
        <a:tabLst>
          <a:tab pos="1251456" algn="l"/>
        </a:tabLst>
        <a:defRPr sz="2000" kern="1200" spc="0" baseline="0">
          <a:solidFill>
            <a:schemeClr val="tx1">
              <a:alpha val="99000"/>
            </a:schemeClr>
          </a:solidFill>
          <a:latin typeface="+mn-lt"/>
          <a:ea typeface="+mn-ea"/>
          <a:cs typeface="+mn-cs"/>
        </a:defRPr>
      </a:lvl5pPr>
      <a:lvl6pPr marL="2505966"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1591"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7215"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2846"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253" rtl="0" eaLnBrk="1" latinLnBrk="0" hangingPunct="1">
        <a:defRPr sz="1800" kern="1200">
          <a:solidFill>
            <a:schemeClr val="tx1"/>
          </a:solidFill>
          <a:latin typeface="+mn-lt"/>
          <a:ea typeface="+mn-ea"/>
          <a:cs typeface="+mn-cs"/>
        </a:defRPr>
      </a:lvl1pPr>
      <a:lvl2pPr marL="455632" algn="l" defTabSz="911253" rtl="0" eaLnBrk="1" latinLnBrk="0" hangingPunct="1">
        <a:defRPr sz="1800" kern="1200">
          <a:solidFill>
            <a:schemeClr val="tx1"/>
          </a:solidFill>
          <a:latin typeface="+mn-lt"/>
          <a:ea typeface="+mn-ea"/>
          <a:cs typeface="+mn-cs"/>
        </a:defRPr>
      </a:lvl2pPr>
      <a:lvl3pPr marL="911253" algn="l" defTabSz="911253" rtl="0" eaLnBrk="1" latinLnBrk="0" hangingPunct="1">
        <a:defRPr sz="1800" kern="1200">
          <a:solidFill>
            <a:schemeClr val="tx1"/>
          </a:solidFill>
          <a:latin typeface="+mn-lt"/>
          <a:ea typeface="+mn-ea"/>
          <a:cs typeface="+mn-cs"/>
        </a:defRPr>
      </a:lvl3pPr>
      <a:lvl4pPr marL="1366893" algn="l" defTabSz="911253" rtl="0" eaLnBrk="1" latinLnBrk="0" hangingPunct="1">
        <a:defRPr sz="1800" kern="1200">
          <a:solidFill>
            <a:schemeClr val="tx1"/>
          </a:solidFill>
          <a:latin typeface="+mn-lt"/>
          <a:ea typeface="+mn-ea"/>
          <a:cs typeface="+mn-cs"/>
        </a:defRPr>
      </a:lvl4pPr>
      <a:lvl5pPr marL="1822515" algn="l" defTabSz="911253" rtl="0" eaLnBrk="1" latinLnBrk="0" hangingPunct="1">
        <a:defRPr sz="1800" kern="1200">
          <a:solidFill>
            <a:schemeClr val="tx1"/>
          </a:solidFill>
          <a:latin typeface="+mn-lt"/>
          <a:ea typeface="+mn-ea"/>
          <a:cs typeface="+mn-cs"/>
        </a:defRPr>
      </a:lvl5pPr>
      <a:lvl6pPr marL="2278144" algn="l" defTabSz="911253" rtl="0" eaLnBrk="1" latinLnBrk="0" hangingPunct="1">
        <a:defRPr sz="1800" kern="1200">
          <a:solidFill>
            <a:schemeClr val="tx1"/>
          </a:solidFill>
          <a:latin typeface="+mn-lt"/>
          <a:ea typeface="+mn-ea"/>
          <a:cs typeface="+mn-cs"/>
        </a:defRPr>
      </a:lvl6pPr>
      <a:lvl7pPr marL="2733775" algn="l" defTabSz="911253" rtl="0" eaLnBrk="1" latinLnBrk="0" hangingPunct="1">
        <a:defRPr sz="1800" kern="1200">
          <a:solidFill>
            <a:schemeClr val="tx1"/>
          </a:solidFill>
          <a:latin typeface="+mn-lt"/>
          <a:ea typeface="+mn-ea"/>
          <a:cs typeface="+mn-cs"/>
        </a:defRPr>
      </a:lvl7pPr>
      <a:lvl8pPr marL="3189402" algn="l" defTabSz="911253" rtl="0" eaLnBrk="1" latinLnBrk="0" hangingPunct="1">
        <a:defRPr sz="1800" kern="1200">
          <a:solidFill>
            <a:schemeClr val="tx1"/>
          </a:solidFill>
          <a:latin typeface="+mn-lt"/>
          <a:ea typeface="+mn-ea"/>
          <a:cs typeface="+mn-cs"/>
        </a:defRPr>
      </a:lvl8pPr>
      <a:lvl9pPr marL="3645037" algn="l" defTabSz="91125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9" y="228615"/>
            <a:ext cx="8363938"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68"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0058187"/>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Lst>
  <p:transition>
    <p:fade/>
  </p:transition>
  <p:timing>
    <p:tnLst>
      <p:par>
        <p:cTn id="1" dur="indefinite" restart="never" nodeType="tmRoot"/>
      </p:par>
    </p:tnLst>
  </p:timing>
  <p:txStyles>
    <p:titleStyle>
      <a:lvl1pPr algn="l" defTabSz="91125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58807" indent="-458807" algn="l" defTabSz="911253" rtl="0" eaLnBrk="1" latinLnBrk="0" hangingPunct="1">
        <a:lnSpc>
          <a:spcPct val="90000"/>
        </a:lnSpc>
        <a:spcBef>
          <a:spcPct val="20000"/>
        </a:spcBef>
        <a:buSzPct val="90000"/>
        <a:buFontTx/>
        <a:buBlip>
          <a:blip r:embed="rId20"/>
        </a:buBlip>
        <a:defRPr sz="3200" kern="1200">
          <a:gradFill>
            <a:gsLst>
              <a:gs pos="0">
                <a:schemeClr val="tx1"/>
              </a:gs>
              <a:gs pos="86000">
                <a:schemeClr val="tx1"/>
              </a:gs>
            </a:gsLst>
            <a:lin ang="5400000" scaled="0"/>
          </a:gradFill>
          <a:latin typeface="+mn-lt"/>
          <a:ea typeface="+mn-ea"/>
          <a:cs typeface="+mn-cs"/>
        </a:defRPr>
      </a:lvl1pPr>
      <a:lvl2pPr marL="852752" indent="-393944" algn="l" defTabSz="911253" rtl="0" eaLnBrk="1" latinLnBrk="0" hangingPunct="1">
        <a:lnSpc>
          <a:spcPct val="90000"/>
        </a:lnSpc>
        <a:spcBef>
          <a:spcPct val="20000"/>
        </a:spcBef>
        <a:buSzPct val="90000"/>
        <a:buFontTx/>
        <a:buBlip>
          <a:blip r:embed="rId20"/>
        </a:buBlip>
        <a:defRPr sz="2800" kern="1200">
          <a:gradFill>
            <a:gsLst>
              <a:gs pos="0">
                <a:schemeClr val="tx1"/>
              </a:gs>
              <a:gs pos="86000">
                <a:schemeClr val="tx1"/>
              </a:gs>
            </a:gsLst>
            <a:lin ang="5400000" scaled="0"/>
          </a:gradFill>
          <a:latin typeface="+mn-lt"/>
          <a:ea typeface="+mn-ea"/>
          <a:cs typeface="+mn-cs"/>
        </a:defRPr>
      </a:lvl2pPr>
      <a:lvl3pPr marL="1254613" indent="-401875" algn="l" defTabSz="911253" rtl="0" eaLnBrk="1" latinLnBrk="0" hangingPunct="1">
        <a:lnSpc>
          <a:spcPct val="90000"/>
        </a:lnSpc>
        <a:spcBef>
          <a:spcPct val="20000"/>
        </a:spcBef>
        <a:buSzPct val="90000"/>
        <a:buFontTx/>
        <a:buBlip>
          <a:blip r:embed="rId20"/>
        </a:buBlip>
        <a:defRPr sz="2400" kern="1200">
          <a:gradFill>
            <a:gsLst>
              <a:gs pos="0">
                <a:schemeClr val="tx1"/>
              </a:gs>
              <a:gs pos="86000">
                <a:schemeClr val="tx1"/>
              </a:gs>
            </a:gsLst>
            <a:lin ang="5400000" scaled="0"/>
          </a:gradFill>
          <a:latin typeface="+mn-lt"/>
          <a:ea typeface="+mn-ea"/>
          <a:cs typeface="+mn-cs"/>
        </a:defRPr>
      </a:lvl3pPr>
      <a:lvl4pPr marL="1599512" indent="-344894" algn="l" defTabSz="911253"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mn-lt"/>
          <a:ea typeface="+mn-ea"/>
          <a:cs typeface="+mn-cs"/>
        </a:defRPr>
      </a:lvl4pPr>
      <a:lvl5pPr marL="1934924" indent="-335407" algn="l" defTabSz="911253"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mn-lt"/>
          <a:ea typeface="+mn-ea"/>
          <a:cs typeface="+mn-cs"/>
        </a:defRPr>
      </a:lvl5pPr>
      <a:lvl6pPr marL="2505966"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1591"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7215"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2846" indent="-227818" algn="l" defTabSz="9112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253" rtl="0" eaLnBrk="1" latinLnBrk="0" hangingPunct="1">
        <a:defRPr sz="1800" kern="1200">
          <a:solidFill>
            <a:schemeClr val="tx1"/>
          </a:solidFill>
          <a:latin typeface="+mn-lt"/>
          <a:ea typeface="+mn-ea"/>
          <a:cs typeface="+mn-cs"/>
        </a:defRPr>
      </a:lvl1pPr>
      <a:lvl2pPr marL="455632" algn="l" defTabSz="911253" rtl="0" eaLnBrk="1" latinLnBrk="0" hangingPunct="1">
        <a:defRPr sz="1800" kern="1200">
          <a:solidFill>
            <a:schemeClr val="tx1"/>
          </a:solidFill>
          <a:latin typeface="+mn-lt"/>
          <a:ea typeface="+mn-ea"/>
          <a:cs typeface="+mn-cs"/>
        </a:defRPr>
      </a:lvl2pPr>
      <a:lvl3pPr marL="911253" algn="l" defTabSz="911253" rtl="0" eaLnBrk="1" latinLnBrk="0" hangingPunct="1">
        <a:defRPr sz="1800" kern="1200">
          <a:solidFill>
            <a:schemeClr val="tx1"/>
          </a:solidFill>
          <a:latin typeface="+mn-lt"/>
          <a:ea typeface="+mn-ea"/>
          <a:cs typeface="+mn-cs"/>
        </a:defRPr>
      </a:lvl3pPr>
      <a:lvl4pPr marL="1366893" algn="l" defTabSz="911253" rtl="0" eaLnBrk="1" latinLnBrk="0" hangingPunct="1">
        <a:defRPr sz="1800" kern="1200">
          <a:solidFill>
            <a:schemeClr val="tx1"/>
          </a:solidFill>
          <a:latin typeface="+mn-lt"/>
          <a:ea typeface="+mn-ea"/>
          <a:cs typeface="+mn-cs"/>
        </a:defRPr>
      </a:lvl4pPr>
      <a:lvl5pPr marL="1822515" algn="l" defTabSz="911253" rtl="0" eaLnBrk="1" latinLnBrk="0" hangingPunct="1">
        <a:defRPr sz="1800" kern="1200">
          <a:solidFill>
            <a:schemeClr val="tx1"/>
          </a:solidFill>
          <a:latin typeface="+mn-lt"/>
          <a:ea typeface="+mn-ea"/>
          <a:cs typeface="+mn-cs"/>
        </a:defRPr>
      </a:lvl5pPr>
      <a:lvl6pPr marL="2278144" algn="l" defTabSz="911253" rtl="0" eaLnBrk="1" latinLnBrk="0" hangingPunct="1">
        <a:defRPr sz="1800" kern="1200">
          <a:solidFill>
            <a:schemeClr val="tx1"/>
          </a:solidFill>
          <a:latin typeface="+mn-lt"/>
          <a:ea typeface="+mn-ea"/>
          <a:cs typeface="+mn-cs"/>
        </a:defRPr>
      </a:lvl6pPr>
      <a:lvl7pPr marL="2733775" algn="l" defTabSz="911253" rtl="0" eaLnBrk="1" latinLnBrk="0" hangingPunct="1">
        <a:defRPr sz="1800" kern="1200">
          <a:solidFill>
            <a:schemeClr val="tx1"/>
          </a:solidFill>
          <a:latin typeface="+mn-lt"/>
          <a:ea typeface="+mn-ea"/>
          <a:cs typeface="+mn-cs"/>
        </a:defRPr>
      </a:lvl7pPr>
      <a:lvl8pPr marL="3189402" algn="l" defTabSz="911253" rtl="0" eaLnBrk="1" latinLnBrk="0" hangingPunct="1">
        <a:defRPr sz="1800" kern="1200">
          <a:solidFill>
            <a:schemeClr val="tx1"/>
          </a:solidFill>
          <a:latin typeface="+mn-lt"/>
          <a:ea typeface="+mn-ea"/>
          <a:cs typeface="+mn-cs"/>
        </a:defRPr>
      </a:lvl8pPr>
      <a:lvl9pPr marL="3645037" algn="l" defTabSz="9112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www.visualstudio.com/en-us/downloads/"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hyperlink" Target="https://msevents.microsoft.com/CUI/EventDetail.aspx"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msevents.microsoft.com/CUI/EventDetail.aspx"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hyperlink" Target="https://msevents.microsoft.com/CUI/EventDetail.aspx"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hyperlink" Target="https://msevents.microsoft.com/CUI/EventDetail.aspx"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www.dallasasp.net/"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103.png"/></Relationships>
</file>

<file path=ppt/slides/_rels/slide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106.png"/><Relationship Id="rId4"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4"/>
          <p:cNvSpPr>
            <a:spLocks noGrp="1" noChangeArrowheads="1"/>
          </p:cNvSpPr>
          <p:nvPr>
            <p:ph type="ctrTitle"/>
          </p:nvPr>
        </p:nvSpPr>
        <p:spPr>
          <a:xfrm>
            <a:off x="685800" y="5257800"/>
            <a:ext cx="8229600" cy="533400"/>
          </a:xfrm>
        </p:spPr>
        <p:txBody>
          <a:bodyPr/>
          <a:lstStyle/>
          <a:p>
            <a:pPr algn="ctr" eaLnBrk="1" hangingPunct="1"/>
            <a:r>
              <a:rPr lang="en-US" sz="3200" dirty="0" smtClean="0"/>
              <a:t>Azure</a:t>
            </a:r>
            <a:endParaRPr lang="en-US" sz="3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0">
          <a:gsLst>
            <a:gs pos="0">
              <a:srgbClr val="DAE4F2"/>
            </a:gs>
            <a:gs pos="50000">
              <a:schemeClr val="bg1"/>
            </a:gs>
            <a:gs pos="100000">
              <a:srgbClr val="DAE4F2"/>
            </a:gs>
          </a:gsLst>
          <a:lin ang="2700000" scaled="1"/>
        </a:gradFill>
        <a:effectLst/>
      </p:bgPr>
    </p:bg>
    <p:spTree>
      <p:nvGrpSpPr>
        <p:cNvPr id="1" name=""/>
        <p:cNvGrpSpPr/>
        <p:nvPr/>
      </p:nvGrpSpPr>
      <p:grpSpPr>
        <a:xfrm>
          <a:off x="0" y="0"/>
          <a:ext cx="0" cy="0"/>
          <a:chOff x="0" y="0"/>
          <a:chExt cx="0" cy="0"/>
        </a:xfrm>
      </p:grpSpPr>
      <p:sp>
        <p:nvSpPr>
          <p:cNvPr id="49154" name="Rectangle 4"/>
          <p:cNvSpPr>
            <a:spLocks noGrp="1" noChangeArrowheads="1"/>
          </p:cNvSpPr>
          <p:nvPr>
            <p:ph type="ctrTitle"/>
          </p:nvPr>
        </p:nvSpPr>
        <p:spPr/>
        <p:txBody>
          <a:bodyPr/>
          <a:lstStyle/>
          <a:p>
            <a:pPr eaLnBrk="1" hangingPunct="1"/>
            <a:r>
              <a:rPr lang="en-US" smtClean="0"/>
              <a:t>Announcements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Conveyor Belt</a:t>
            </a:r>
            <a:endParaRPr lang="en-US" dirty="0"/>
          </a:p>
        </p:txBody>
      </p:sp>
      <p:pic>
        <p:nvPicPr>
          <p:cNvPr id="409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752600"/>
            <a:ext cx="3352800" cy="4187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495800" y="1828800"/>
            <a:ext cx="3733800" cy="3416320"/>
          </a:xfrm>
          <a:prstGeom prst="rect">
            <a:avLst/>
          </a:prstGeom>
          <a:noFill/>
        </p:spPr>
        <p:txBody>
          <a:bodyPr wrap="square" rtlCol="0">
            <a:spAutoFit/>
          </a:bodyPr>
          <a:lstStyle/>
          <a:p>
            <a:r>
              <a:rPr lang="en-US" dirty="0" smtClean="0"/>
              <a:t>Last year Franklin won the </a:t>
            </a:r>
            <a:r>
              <a:rPr lang="en-US" b="1" dirty="0"/>
              <a:t>2013 National Young Game Inventors </a:t>
            </a:r>
            <a:r>
              <a:rPr lang="en-US" b="1" dirty="0" smtClean="0"/>
              <a:t>Contest </a:t>
            </a:r>
            <a:r>
              <a:rPr lang="en-US" dirty="0" smtClean="0"/>
              <a:t>that was sponsored by University Games. </a:t>
            </a:r>
          </a:p>
          <a:p>
            <a:endParaRPr lang="en-US" b="1" dirty="0"/>
          </a:p>
          <a:p>
            <a:r>
              <a:rPr lang="en-US" dirty="0" smtClean="0"/>
              <a:t>His game is currently available on Amazon and at Toys R Us.</a:t>
            </a:r>
            <a:endParaRPr lang="en-US" dirty="0"/>
          </a:p>
        </p:txBody>
      </p:sp>
      <p:sp>
        <p:nvSpPr>
          <p:cNvPr id="6" name="TextBox 5"/>
          <p:cNvSpPr txBox="1"/>
          <p:nvPr/>
        </p:nvSpPr>
        <p:spPr>
          <a:xfrm>
            <a:off x="2057399" y="6096000"/>
            <a:ext cx="4756880" cy="523220"/>
          </a:xfrm>
          <a:prstGeom prst="rect">
            <a:avLst/>
          </a:prstGeom>
          <a:noFill/>
        </p:spPr>
        <p:txBody>
          <a:bodyPr wrap="none" rtlCol="0">
            <a:spAutoFit/>
          </a:bodyPr>
          <a:lstStyle/>
          <a:p>
            <a:r>
              <a:rPr lang="en-US" sz="2800" b="1" u="sng" dirty="0" smtClean="0">
                <a:solidFill>
                  <a:srgbClr val="FF0000"/>
                </a:solidFill>
              </a:rPr>
              <a:t>www.franklinsfunfactory.com</a:t>
            </a:r>
            <a:endParaRPr lang="en-US" sz="3200" b="1" u="sng" dirty="0">
              <a:solidFill>
                <a:srgbClr val="FF0000"/>
              </a:solidFill>
            </a:endParaRPr>
          </a:p>
        </p:txBody>
      </p:sp>
    </p:spTree>
    <p:extLst>
      <p:ext uri="{BB962C8B-B14F-4D97-AF65-F5344CB8AC3E}">
        <p14:creationId xmlns:p14="http://schemas.microsoft.com/office/powerpoint/2010/main" val="1231754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TEALS</a:t>
            </a:r>
            <a:endParaRPr lang="en-US" dirty="0"/>
          </a:p>
        </p:txBody>
      </p:sp>
      <p:sp>
        <p:nvSpPr>
          <p:cNvPr id="3" name="Content Placeholder 2"/>
          <p:cNvSpPr>
            <a:spLocks noGrp="1"/>
          </p:cNvSpPr>
          <p:nvPr>
            <p:ph idx="1"/>
          </p:nvPr>
        </p:nvSpPr>
        <p:spPr>
          <a:xfrm>
            <a:off x="457200" y="1828834"/>
            <a:ext cx="8458200" cy="4303713"/>
          </a:xfrm>
        </p:spPr>
        <p:txBody>
          <a:bodyPr/>
          <a:lstStyle/>
          <a:p>
            <a:pPr marL="0" indent="0">
              <a:buNone/>
            </a:pPr>
            <a:r>
              <a:rPr lang="en-US" dirty="0"/>
              <a:t>Technology Education And Literacy in </a:t>
            </a:r>
            <a:r>
              <a:rPr lang="en-US" dirty="0" smtClean="0"/>
              <a:t>Schools</a:t>
            </a:r>
          </a:p>
          <a:p>
            <a:pPr marL="0" indent="0">
              <a:buNone/>
            </a:pPr>
            <a:r>
              <a:rPr lang="en-US" sz="2800" dirty="0"/>
              <a:t>TEALS </a:t>
            </a:r>
            <a:r>
              <a:rPr lang="en-US" sz="2800" dirty="0" smtClean="0"/>
              <a:t>is </a:t>
            </a:r>
            <a:r>
              <a:rPr lang="en-US" sz="2800" dirty="0"/>
              <a:t>a grassroots program that recruits, trains, mentors, and places high tech professionals from across the country who are passionate about computer science education into high school classes as volunteer </a:t>
            </a:r>
            <a:r>
              <a:rPr lang="en-US" sz="2800" dirty="0" smtClean="0"/>
              <a:t>teachers</a:t>
            </a:r>
          </a:p>
          <a:p>
            <a:pPr marL="0" indent="0">
              <a:buNone/>
            </a:pPr>
            <a:r>
              <a:rPr lang="en-US" sz="2800" b="1" dirty="0" smtClean="0"/>
              <a:t>Application deadline is May </a:t>
            </a:r>
            <a:r>
              <a:rPr lang="en-US" sz="2800" b="1" dirty="0"/>
              <a:t>1st, 2015 to be considered for the 2015/16 school year.</a:t>
            </a:r>
            <a:endParaRPr lang="en-US" sz="2800" dirty="0"/>
          </a:p>
        </p:txBody>
      </p:sp>
      <p:sp>
        <p:nvSpPr>
          <p:cNvPr id="4" name="Rectangle 3"/>
          <p:cNvSpPr/>
          <p:nvPr/>
        </p:nvSpPr>
        <p:spPr>
          <a:xfrm>
            <a:off x="533400" y="6096000"/>
            <a:ext cx="8153400" cy="584775"/>
          </a:xfrm>
          <a:prstGeom prst="rect">
            <a:avLst/>
          </a:prstGeom>
        </p:spPr>
        <p:txBody>
          <a:bodyPr wrap="square">
            <a:spAutoFit/>
          </a:bodyPr>
          <a:lstStyle/>
          <a:p>
            <a:pPr algn="ctr"/>
            <a:r>
              <a:rPr lang="en-US" sz="3200" b="1" u="sng" dirty="0">
                <a:solidFill>
                  <a:srgbClr val="FF0000"/>
                </a:solidFill>
              </a:rPr>
              <a:t>http://www.tealsk12.org/</a:t>
            </a:r>
          </a:p>
        </p:txBody>
      </p:sp>
    </p:spTree>
    <p:extLst>
      <p:ext uri="{BB962C8B-B14F-4D97-AF65-F5344CB8AC3E}">
        <p14:creationId xmlns:p14="http://schemas.microsoft.com/office/powerpoint/2010/main" val="2829470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 </a:t>
            </a:r>
            <a:br>
              <a:rPr lang="en-US" dirty="0" smtClean="0"/>
            </a:br>
            <a:r>
              <a:rPr lang="en-US" dirty="0" smtClean="0"/>
              <a:t>RC 2015</a:t>
            </a:r>
            <a:endParaRPr lang="en-US" dirty="0"/>
          </a:p>
        </p:txBody>
      </p:sp>
      <p:sp>
        <p:nvSpPr>
          <p:cNvPr id="3" name="Content Placeholder 2"/>
          <p:cNvSpPr>
            <a:spLocks noGrp="1"/>
          </p:cNvSpPr>
          <p:nvPr>
            <p:ph idx="1"/>
          </p:nvPr>
        </p:nvSpPr>
        <p:spPr>
          <a:xfrm>
            <a:off x="533400" y="1676400"/>
            <a:ext cx="8382000" cy="4303713"/>
          </a:xfrm>
        </p:spPr>
        <p:txBody>
          <a:bodyPr/>
          <a:lstStyle/>
          <a:p>
            <a:pPr marL="0" indent="0">
              <a:buNone/>
            </a:pPr>
            <a:r>
              <a:rPr lang="en-US" dirty="0" smtClean="0"/>
              <a:t>Contains many </a:t>
            </a:r>
            <a:r>
              <a:rPr lang="en-US" dirty="0"/>
              <a:t>new and exciting features to support cross-platform mobile development, web &amp; cloud development, IDE productivity </a:t>
            </a:r>
            <a:r>
              <a:rPr lang="en-US" dirty="0" smtClean="0"/>
              <a:t>enhancements</a:t>
            </a:r>
            <a:r>
              <a:rPr lang="en-US" dirty="0"/>
              <a:t>, and more</a:t>
            </a:r>
            <a:r>
              <a:rPr lang="en-US" dirty="0" smtClean="0"/>
              <a:t>.</a:t>
            </a:r>
          </a:p>
          <a:p>
            <a:r>
              <a:rPr lang="en-US" sz="2400" b="1" dirty="0"/>
              <a:t>Visual Studio Community </a:t>
            </a:r>
            <a:r>
              <a:rPr lang="en-US" sz="2400" b="1" dirty="0" smtClean="0"/>
              <a:t>2015 RC</a:t>
            </a:r>
          </a:p>
          <a:p>
            <a:r>
              <a:rPr lang="en-US" sz="2400" b="1" dirty="0"/>
              <a:t>Visual Studio </a:t>
            </a:r>
            <a:r>
              <a:rPr lang="en-US" sz="2400" b="1" dirty="0" smtClean="0"/>
              <a:t>Professional 2015 </a:t>
            </a:r>
            <a:r>
              <a:rPr lang="en-US" sz="2400" b="1" dirty="0"/>
              <a:t>RC</a:t>
            </a:r>
          </a:p>
          <a:p>
            <a:r>
              <a:rPr lang="en-US" sz="2400" b="1" dirty="0" smtClean="0"/>
              <a:t>Visual </a:t>
            </a:r>
            <a:r>
              <a:rPr lang="en-US" sz="2400" b="1" dirty="0"/>
              <a:t>Studio </a:t>
            </a:r>
            <a:r>
              <a:rPr lang="en-US" sz="2400" b="1" dirty="0" smtClean="0"/>
              <a:t>Enterprise 2015 </a:t>
            </a:r>
            <a:r>
              <a:rPr lang="en-US" sz="2400" b="1" dirty="0"/>
              <a:t>RC</a:t>
            </a:r>
          </a:p>
          <a:p>
            <a:pPr marL="0" indent="0">
              <a:buNone/>
            </a:pPr>
            <a:endParaRPr lang="en-US" b="1" dirty="0" smtClean="0"/>
          </a:p>
        </p:txBody>
      </p:sp>
      <p:sp>
        <p:nvSpPr>
          <p:cNvPr id="4" name="Rectangle 3"/>
          <p:cNvSpPr/>
          <p:nvPr/>
        </p:nvSpPr>
        <p:spPr>
          <a:xfrm>
            <a:off x="173182" y="5252591"/>
            <a:ext cx="8839200" cy="1077218"/>
          </a:xfrm>
          <a:prstGeom prst="rect">
            <a:avLst/>
          </a:prstGeom>
        </p:spPr>
        <p:txBody>
          <a:bodyPr wrap="square">
            <a:spAutoFit/>
          </a:bodyPr>
          <a:lstStyle/>
          <a:p>
            <a:pPr algn="ctr"/>
            <a:r>
              <a:rPr lang="en-US" sz="3200" b="1" u="sng" dirty="0">
                <a:solidFill>
                  <a:srgbClr val="FF0000"/>
                </a:solidFill>
                <a:hlinkClick r:id="rId3"/>
              </a:rPr>
              <a:t>http://www.visualstudio.com/en-us/downloads</a:t>
            </a:r>
            <a:r>
              <a:rPr lang="en-US" sz="3200" b="1" u="sng" dirty="0" smtClean="0">
                <a:solidFill>
                  <a:srgbClr val="FF0000"/>
                </a:solidFill>
                <a:hlinkClick r:id="rId3"/>
              </a:rPr>
              <a:t>/</a:t>
            </a:r>
            <a:endParaRPr lang="en-US" sz="3200" b="1" u="sng" dirty="0" smtClean="0">
              <a:solidFill>
                <a:srgbClr val="FF0000"/>
              </a:solidFill>
            </a:endParaRPr>
          </a:p>
          <a:p>
            <a:pPr algn="ctr"/>
            <a:r>
              <a:rPr lang="en-US" sz="3200" b="1" u="sng" dirty="0" smtClean="0">
                <a:solidFill>
                  <a:srgbClr val="FF0000"/>
                </a:solidFill>
              </a:rPr>
              <a:t>visual-studio-2015-downloads-vs</a:t>
            </a:r>
            <a:endParaRPr lang="en-US" sz="3200" b="1" u="sng" dirty="0">
              <a:solidFill>
                <a:srgbClr val="FF0000"/>
              </a:solidFill>
            </a:endParaRPr>
          </a:p>
        </p:txBody>
      </p:sp>
    </p:spTree>
    <p:extLst>
      <p:ext uri="{BB962C8B-B14F-4D97-AF65-F5344CB8AC3E}">
        <p14:creationId xmlns:p14="http://schemas.microsoft.com/office/powerpoint/2010/main" val="611515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10 Technical Preview</a:t>
            </a:r>
            <a:endParaRPr lang="en-US" dirty="0"/>
          </a:p>
        </p:txBody>
      </p:sp>
      <p:sp>
        <p:nvSpPr>
          <p:cNvPr id="3" name="Content Placeholder 2"/>
          <p:cNvSpPr>
            <a:spLocks noGrp="1"/>
          </p:cNvSpPr>
          <p:nvPr>
            <p:ph idx="1"/>
          </p:nvPr>
        </p:nvSpPr>
        <p:spPr>
          <a:xfrm>
            <a:off x="533400" y="1828835"/>
            <a:ext cx="8305800" cy="3962366"/>
          </a:xfrm>
        </p:spPr>
        <p:txBody>
          <a:bodyPr/>
          <a:lstStyle/>
          <a:p>
            <a:r>
              <a:rPr lang="en-US" dirty="0" smtClean="0"/>
              <a:t>What Do Insiders Do?</a:t>
            </a:r>
          </a:p>
          <a:p>
            <a:endParaRPr lang="en-US" dirty="0"/>
          </a:p>
          <a:p>
            <a:endParaRPr lang="en-US" dirty="0" smtClean="0"/>
          </a:p>
          <a:p>
            <a:endParaRPr lang="en-US" dirty="0"/>
          </a:p>
          <a:p>
            <a:endParaRPr lang="en-US" dirty="0" smtClean="0"/>
          </a:p>
          <a:p>
            <a:r>
              <a:rPr lang="en-US" dirty="0" smtClean="0"/>
              <a:t>Free Upgrade Offer</a:t>
            </a:r>
            <a:endParaRPr lang="en-US" dirty="0"/>
          </a:p>
        </p:txBody>
      </p:sp>
      <p:sp>
        <p:nvSpPr>
          <p:cNvPr id="4" name="Rectangle 3"/>
          <p:cNvSpPr/>
          <p:nvPr/>
        </p:nvSpPr>
        <p:spPr>
          <a:xfrm>
            <a:off x="533400" y="5956012"/>
            <a:ext cx="8305800" cy="584775"/>
          </a:xfrm>
          <a:prstGeom prst="rect">
            <a:avLst/>
          </a:prstGeom>
        </p:spPr>
        <p:txBody>
          <a:bodyPr wrap="square">
            <a:spAutoFit/>
          </a:bodyPr>
          <a:lstStyle/>
          <a:p>
            <a:pPr algn="ctr"/>
            <a:r>
              <a:rPr lang="en-US" sz="3200" b="1" dirty="0">
                <a:solidFill>
                  <a:srgbClr val="FF0000"/>
                </a:solidFill>
              </a:rPr>
              <a:t>https://</a:t>
            </a:r>
            <a:r>
              <a:rPr lang="en-US" sz="3200" b="1" dirty="0" smtClean="0">
                <a:solidFill>
                  <a:srgbClr val="FF0000"/>
                </a:solidFill>
              </a:rPr>
              <a:t>insider.windows.com</a:t>
            </a:r>
            <a:endParaRPr lang="en-US" sz="3200" b="1" dirty="0">
              <a:solidFill>
                <a:srgbClr val="FF0000"/>
              </a:solidFill>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38400"/>
            <a:ext cx="8162758" cy="1957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3575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600" y="381008"/>
            <a:ext cx="5562600" cy="1066800"/>
          </a:xfrm>
        </p:spPr>
        <p:txBody>
          <a:bodyPr/>
          <a:lstStyle/>
          <a:p>
            <a:r>
              <a:rPr lang="en-US" dirty="0" err="1" smtClean="0"/>
              <a:t>Syncfusion</a:t>
            </a:r>
            <a:r>
              <a:rPr lang="en-US" dirty="0" smtClean="0"/>
              <a:t> Software</a:t>
            </a:r>
            <a:endParaRPr lang="en-US" dirty="0"/>
          </a:p>
        </p:txBody>
      </p:sp>
      <p:pic>
        <p:nvPicPr>
          <p:cNvPr id="3074" name="Picture 2" descr="http://www.syncfusion.com/Content/en-US/products/Images/CommunityLicense/community-license-banner.png?v=060120152322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3427362"/>
            <a:ext cx="3200400" cy="2474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1826567"/>
            <a:ext cx="8077200" cy="2062103"/>
          </a:xfrm>
          <a:prstGeom prst="rect">
            <a:avLst/>
          </a:prstGeom>
          <a:noFill/>
        </p:spPr>
        <p:txBody>
          <a:bodyPr wrap="square" rtlCol="0">
            <a:spAutoFit/>
          </a:bodyPr>
          <a:lstStyle/>
          <a:p>
            <a:r>
              <a:rPr lang="en-US" sz="3200" dirty="0" smtClean="0"/>
              <a:t>The</a:t>
            </a:r>
            <a:r>
              <a:rPr lang="en-US" sz="2800" dirty="0" smtClean="0"/>
              <a:t> </a:t>
            </a:r>
            <a:r>
              <a:rPr lang="en-US" sz="3200" dirty="0" smtClean="0"/>
              <a:t>complete</a:t>
            </a:r>
            <a:r>
              <a:rPr lang="en-US" sz="2000" dirty="0" smtClean="0"/>
              <a:t> </a:t>
            </a:r>
            <a:r>
              <a:rPr lang="en-US" sz="3200" dirty="0" smtClean="0"/>
              <a:t>$9,975 Essential Studio is now </a:t>
            </a:r>
            <a:r>
              <a:rPr lang="en-US" sz="3200" b="1" dirty="0" smtClean="0">
                <a:solidFill>
                  <a:srgbClr val="FF0000"/>
                </a:solidFill>
              </a:rPr>
              <a:t>FREE</a:t>
            </a:r>
            <a:r>
              <a:rPr lang="en-US" sz="3200" dirty="0" smtClean="0">
                <a:solidFill>
                  <a:srgbClr val="FF0000"/>
                </a:solidFill>
              </a:rPr>
              <a:t> </a:t>
            </a:r>
            <a:r>
              <a:rPr lang="en-US" sz="3200" dirty="0" smtClean="0"/>
              <a:t>for</a:t>
            </a:r>
            <a:r>
              <a:rPr lang="en-US" sz="3200" dirty="0" smtClean="0">
                <a:solidFill>
                  <a:srgbClr val="FF0000"/>
                </a:solidFill>
              </a:rPr>
              <a:t> </a:t>
            </a:r>
            <a:r>
              <a:rPr lang="en-US" sz="3200" dirty="0" smtClean="0"/>
              <a:t>individual </a:t>
            </a:r>
            <a:r>
              <a:rPr lang="en-US" sz="3200" dirty="0"/>
              <a:t>developers and small businesses. </a:t>
            </a:r>
            <a:r>
              <a:rPr lang="en-US" sz="3200" dirty="0" smtClean="0"/>
              <a:t>(no credit card required)</a:t>
            </a:r>
          </a:p>
          <a:p>
            <a:endParaRPr lang="en-US" sz="3200" dirty="0"/>
          </a:p>
        </p:txBody>
      </p:sp>
      <p:sp>
        <p:nvSpPr>
          <p:cNvPr id="4" name="TextBox 3"/>
          <p:cNvSpPr txBox="1"/>
          <p:nvPr/>
        </p:nvSpPr>
        <p:spPr>
          <a:xfrm>
            <a:off x="304800" y="5922174"/>
            <a:ext cx="8610600" cy="523220"/>
          </a:xfrm>
          <a:prstGeom prst="rect">
            <a:avLst/>
          </a:prstGeom>
          <a:noFill/>
        </p:spPr>
        <p:txBody>
          <a:bodyPr wrap="square" rtlCol="0">
            <a:spAutoFit/>
          </a:bodyPr>
          <a:lstStyle/>
          <a:p>
            <a:pPr algn="ctr"/>
            <a:r>
              <a:rPr lang="en-US" sz="2800" b="1" u="sng" dirty="0">
                <a:solidFill>
                  <a:srgbClr val="FF0000"/>
                </a:solidFill>
              </a:rPr>
              <a:t>http://www.syncfusion.com/products/communitylicense</a:t>
            </a:r>
          </a:p>
        </p:txBody>
      </p:sp>
      <p:sp>
        <p:nvSpPr>
          <p:cNvPr id="5" name="TextBox 4"/>
          <p:cNvSpPr txBox="1"/>
          <p:nvPr/>
        </p:nvSpPr>
        <p:spPr>
          <a:xfrm>
            <a:off x="609600" y="3665428"/>
            <a:ext cx="4308764" cy="1938992"/>
          </a:xfrm>
          <a:prstGeom prst="rect">
            <a:avLst/>
          </a:prstGeom>
          <a:noFill/>
        </p:spPr>
        <p:txBody>
          <a:bodyPr wrap="square" rtlCol="0">
            <a:spAutoFit/>
          </a:bodyPr>
          <a:lstStyle/>
          <a:p>
            <a:r>
              <a:rPr lang="en-US" dirty="0" smtClean="0"/>
              <a:t>Offer includes </a:t>
            </a:r>
            <a:r>
              <a:rPr lang="en-US" dirty="0"/>
              <a:t>over 650 components across 12 platforms, an easy-to-use big data platform, and much more. Support and updates are also included. </a:t>
            </a:r>
          </a:p>
        </p:txBody>
      </p:sp>
      <p:sp>
        <p:nvSpPr>
          <p:cNvPr id="6" name="Rectangle 5"/>
          <p:cNvSpPr/>
          <p:nvPr/>
        </p:nvSpPr>
        <p:spPr>
          <a:xfrm>
            <a:off x="3710225" y="3198168"/>
            <a:ext cx="1723549" cy="461665"/>
          </a:xfrm>
          <a:prstGeom prst="rect">
            <a:avLst/>
          </a:prstGeom>
        </p:spPr>
        <p:txBody>
          <a:bodyPr wrap="none">
            <a:spAutoFit/>
          </a:bodyPr>
          <a:lstStyle/>
          <a:p>
            <a:r>
              <a:rPr lang="en-US" dirty="0"/>
              <a:t>1032621066</a:t>
            </a:r>
          </a:p>
        </p:txBody>
      </p:sp>
    </p:spTree>
    <p:extLst>
      <p:ext uri="{BB962C8B-B14F-4D97-AF65-F5344CB8AC3E}">
        <p14:creationId xmlns:p14="http://schemas.microsoft.com/office/powerpoint/2010/main" val="1363475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effectLst/>
              </a:rPr>
              <a:t>DevCamp</a:t>
            </a:r>
            <a:r>
              <a:rPr lang="en-US" dirty="0">
                <a:effectLst/>
              </a:rPr>
              <a:t>: Cloud</a:t>
            </a:r>
            <a:endParaRPr lang="en-US" dirty="0"/>
          </a:p>
        </p:txBody>
      </p:sp>
      <p:sp>
        <p:nvSpPr>
          <p:cNvPr id="3" name="Content Placeholder 2"/>
          <p:cNvSpPr>
            <a:spLocks noGrp="1"/>
          </p:cNvSpPr>
          <p:nvPr>
            <p:ph idx="1"/>
          </p:nvPr>
        </p:nvSpPr>
        <p:spPr/>
        <p:txBody>
          <a:bodyPr/>
          <a:lstStyle/>
          <a:p>
            <a:r>
              <a:rPr lang="en-US" dirty="0" smtClean="0"/>
              <a:t> Thursday, April 16</a:t>
            </a:r>
          </a:p>
          <a:p>
            <a:r>
              <a:rPr lang="en-US" dirty="0"/>
              <a:t> </a:t>
            </a:r>
            <a:r>
              <a:rPr lang="en-US" dirty="0" smtClean="0"/>
              <a:t>Microsoft, 9AM – 5PM</a:t>
            </a:r>
          </a:p>
          <a:p>
            <a:r>
              <a:rPr lang="en-US" dirty="0"/>
              <a:t> </a:t>
            </a:r>
            <a:r>
              <a:rPr lang="en-US" b="1" dirty="0" smtClean="0">
                <a:solidFill>
                  <a:srgbClr val="FF0000"/>
                </a:solidFill>
              </a:rPr>
              <a:t>FREE</a:t>
            </a:r>
          </a:p>
          <a:p>
            <a:pPr marL="455645" lvl="1" indent="0">
              <a:buNone/>
            </a:pPr>
            <a:r>
              <a:rPr lang="en-US" sz="2400" dirty="0"/>
              <a:t>Master the new Microsoft Azure features and services to build, deploy and move apps to the cloud Roll up your sleeves and get ready to master the latest Microsoft Azure development tools and technologies</a:t>
            </a:r>
            <a:r>
              <a:rPr lang="en-US" sz="2400" dirty="0" smtClean="0"/>
              <a:t>.</a:t>
            </a:r>
            <a:r>
              <a:rPr lang="en-US" dirty="0"/>
              <a:t>   </a:t>
            </a:r>
          </a:p>
        </p:txBody>
      </p:sp>
      <p:sp>
        <p:nvSpPr>
          <p:cNvPr id="4" name="Rectangle 3"/>
          <p:cNvSpPr/>
          <p:nvPr/>
        </p:nvSpPr>
        <p:spPr>
          <a:xfrm>
            <a:off x="330200" y="5334000"/>
            <a:ext cx="8458200" cy="954107"/>
          </a:xfrm>
          <a:prstGeom prst="rect">
            <a:avLst/>
          </a:prstGeom>
        </p:spPr>
        <p:txBody>
          <a:bodyPr wrap="square">
            <a:spAutoFit/>
          </a:bodyPr>
          <a:lstStyle/>
          <a:p>
            <a:pPr algn="ctr"/>
            <a:r>
              <a:rPr lang="en-US" sz="2800" b="1" u="sng" dirty="0">
                <a:solidFill>
                  <a:srgbClr val="FF0000"/>
                </a:solidFill>
                <a:hlinkClick r:id="rId2"/>
              </a:rPr>
              <a:t>https://</a:t>
            </a:r>
            <a:r>
              <a:rPr lang="en-US" sz="2800" b="1" u="sng" dirty="0" smtClean="0">
                <a:solidFill>
                  <a:srgbClr val="FF0000"/>
                </a:solidFill>
                <a:hlinkClick r:id="rId2"/>
              </a:rPr>
              <a:t>msevents.microsoft.com/CUI/EventDetail.aspx</a:t>
            </a:r>
            <a:endParaRPr lang="en-US" sz="2800" b="1" u="sng" dirty="0" smtClean="0">
              <a:solidFill>
                <a:srgbClr val="FF0000"/>
              </a:solidFill>
            </a:endParaRPr>
          </a:p>
          <a:p>
            <a:pPr algn="ctr"/>
            <a:r>
              <a:rPr lang="en-US" sz="2800" b="1" u="sng" dirty="0" smtClean="0">
                <a:solidFill>
                  <a:srgbClr val="FF0000"/>
                </a:solidFill>
              </a:rPr>
              <a:t>?</a:t>
            </a:r>
            <a:r>
              <a:rPr lang="en-US" sz="2800" b="1" u="sng" dirty="0" err="1">
                <a:solidFill>
                  <a:srgbClr val="FF0000"/>
                </a:solidFill>
              </a:rPr>
              <a:t>EventID</a:t>
            </a:r>
            <a:r>
              <a:rPr lang="en-US" sz="2800" b="1" u="sng" dirty="0">
                <a:solidFill>
                  <a:srgbClr val="FF0000"/>
                </a:solidFill>
              </a:rPr>
              <a:t>=1032613014</a:t>
            </a:r>
          </a:p>
        </p:txBody>
      </p:sp>
    </p:spTree>
    <p:extLst>
      <p:ext uri="{BB962C8B-B14F-4D97-AF65-F5344CB8AC3E}">
        <p14:creationId xmlns:p14="http://schemas.microsoft.com/office/powerpoint/2010/main" val="2525094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effectLst/>
              </a:rPr>
              <a:t>Make Your Customer Connections Count</a:t>
            </a:r>
            <a:endParaRPr lang="en-US" sz="3600" dirty="0"/>
          </a:p>
        </p:txBody>
      </p:sp>
      <p:sp>
        <p:nvSpPr>
          <p:cNvPr id="3" name="Content Placeholder 2"/>
          <p:cNvSpPr>
            <a:spLocks noGrp="1"/>
          </p:cNvSpPr>
          <p:nvPr>
            <p:ph idx="1"/>
          </p:nvPr>
        </p:nvSpPr>
        <p:spPr/>
        <p:txBody>
          <a:bodyPr/>
          <a:lstStyle/>
          <a:p>
            <a:r>
              <a:rPr lang="en-US" dirty="0" smtClean="0"/>
              <a:t> Wednesday, May 27</a:t>
            </a:r>
          </a:p>
          <a:p>
            <a:r>
              <a:rPr lang="en-US" dirty="0"/>
              <a:t> </a:t>
            </a:r>
            <a:r>
              <a:rPr lang="en-US" dirty="0" smtClean="0"/>
              <a:t>Microsoft, 11AM – 1PM</a:t>
            </a:r>
          </a:p>
          <a:p>
            <a:r>
              <a:rPr lang="en-US" dirty="0"/>
              <a:t> </a:t>
            </a:r>
            <a:r>
              <a:rPr lang="en-US" b="1" dirty="0" smtClean="0">
                <a:solidFill>
                  <a:srgbClr val="FF0000"/>
                </a:solidFill>
              </a:rPr>
              <a:t>FREE</a:t>
            </a:r>
          </a:p>
          <a:p>
            <a:pPr marL="455645" lvl="1" indent="0">
              <a:buNone/>
            </a:pPr>
            <a:r>
              <a:rPr lang="en-US" sz="2400" dirty="0"/>
              <a:t>You </a:t>
            </a:r>
            <a:r>
              <a:rPr lang="en-US" sz="2400" dirty="0" smtClean="0"/>
              <a:t>are </a:t>
            </a:r>
            <a:r>
              <a:rPr lang="en-US" sz="2400" dirty="0"/>
              <a:t>invited to experience real life sales and marketing scenarios </a:t>
            </a:r>
            <a:r>
              <a:rPr lang="en-US" sz="2400" dirty="0" smtClean="0"/>
              <a:t>to </a:t>
            </a:r>
            <a:r>
              <a:rPr lang="en-US" sz="2400" dirty="0"/>
              <a:t>maximize every customer interaction. This experience begins with a </a:t>
            </a:r>
            <a:r>
              <a:rPr lang="en-US" sz="2400" b="1" dirty="0"/>
              <a:t>90-minute envisioning demo at our state-of- the-art facility </a:t>
            </a:r>
            <a:r>
              <a:rPr lang="en-US" sz="2400" dirty="0"/>
              <a:t>followed by a focused </a:t>
            </a:r>
            <a:r>
              <a:rPr lang="en-US" sz="2400" dirty="0" smtClean="0"/>
              <a:t>discussion.</a:t>
            </a:r>
            <a:endParaRPr lang="en-US" dirty="0"/>
          </a:p>
        </p:txBody>
      </p:sp>
      <p:sp>
        <p:nvSpPr>
          <p:cNvPr id="4" name="Rectangle 3"/>
          <p:cNvSpPr/>
          <p:nvPr/>
        </p:nvSpPr>
        <p:spPr>
          <a:xfrm>
            <a:off x="330200" y="5522893"/>
            <a:ext cx="8458200" cy="954107"/>
          </a:xfrm>
          <a:prstGeom prst="rect">
            <a:avLst/>
          </a:prstGeom>
        </p:spPr>
        <p:txBody>
          <a:bodyPr wrap="square">
            <a:spAutoFit/>
          </a:bodyPr>
          <a:lstStyle/>
          <a:p>
            <a:pPr algn="ctr"/>
            <a:r>
              <a:rPr lang="en-US" sz="2800" b="1" u="sng" dirty="0">
                <a:solidFill>
                  <a:srgbClr val="FF0000"/>
                </a:solidFill>
                <a:hlinkClick r:id="rId3"/>
              </a:rPr>
              <a:t>https://</a:t>
            </a:r>
            <a:r>
              <a:rPr lang="en-US" sz="2800" b="1" u="sng" dirty="0" smtClean="0">
                <a:solidFill>
                  <a:srgbClr val="FF0000"/>
                </a:solidFill>
                <a:hlinkClick r:id="rId3"/>
              </a:rPr>
              <a:t>msevents.microsoft.com/CUI/EventDetail.aspx</a:t>
            </a:r>
            <a:endParaRPr lang="en-US" sz="2800" b="1" u="sng" dirty="0" smtClean="0">
              <a:solidFill>
                <a:srgbClr val="FF0000"/>
              </a:solidFill>
            </a:endParaRPr>
          </a:p>
          <a:p>
            <a:pPr algn="ctr"/>
            <a:r>
              <a:rPr lang="en-US" sz="2800" b="1" u="sng" dirty="0" smtClean="0">
                <a:solidFill>
                  <a:srgbClr val="FF0000"/>
                </a:solidFill>
              </a:rPr>
              <a:t>?</a:t>
            </a:r>
            <a:r>
              <a:rPr lang="en-US" sz="2800" b="1" u="sng" dirty="0" err="1" smtClean="0">
                <a:solidFill>
                  <a:srgbClr val="FF0000"/>
                </a:solidFill>
              </a:rPr>
              <a:t>EventID</a:t>
            </a:r>
            <a:r>
              <a:rPr lang="en-US" sz="2800" b="1" u="sng" dirty="0" smtClean="0">
                <a:solidFill>
                  <a:srgbClr val="FF0000"/>
                </a:solidFill>
              </a:rPr>
              <a:t>=1032621806</a:t>
            </a:r>
            <a:endParaRPr lang="en-US" sz="2800" b="1" u="sng" dirty="0">
              <a:solidFill>
                <a:srgbClr val="FF0000"/>
              </a:solidFill>
            </a:endParaRPr>
          </a:p>
        </p:txBody>
      </p:sp>
    </p:spTree>
    <p:extLst>
      <p:ext uri="{BB962C8B-B14F-4D97-AF65-F5344CB8AC3E}">
        <p14:creationId xmlns:p14="http://schemas.microsoft.com/office/powerpoint/2010/main" val="1175955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200" y="381008"/>
            <a:ext cx="5283200" cy="1066800"/>
          </a:xfrm>
        </p:spPr>
        <p:txBody>
          <a:bodyPr/>
          <a:lstStyle/>
          <a:p>
            <a:r>
              <a:rPr lang="en-US" sz="3200" dirty="0">
                <a:effectLst/>
              </a:rPr>
              <a:t>Dallas Startup Weekend: Women's Edition </a:t>
            </a:r>
            <a:endParaRPr lang="en-US" sz="3200" dirty="0"/>
          </a:p>
        </p:txBody>
      </p:sp>
      <p:sp>
        <p:nvSpPr>
          <p:cNvPr id="3" name="Content Placeholder 2"/>
          <p:cNvSpPr>
            <a:spLocks noGrp="1"/>
          </p:cNvSpPr>
          <p:nvPr>
            <p:ph idx="1"/>
          </p:nvPr>
        </p:nvSpPr>
        <p:spPr/>
        <p:txBody>
          <a:bodyPr/>
          <a:lstStyle/>
          <a:p>
            <a:r>
              <a:rPr lang="en-US" dirty="0" smtClean="0"/>
              <a:t> Friday, May 29 -  Sunday, May 31</a:t>
            </a:r>
          </a:p>
          <a:p>
            <a:r>
              <a:rPr lang="en-US" dirty="0"/>
              <a:t> The Dallas Entrepreneur </a:t>
            </a:r>
            <a:r>
              <a:rPr lang="en-US" dirty="0" smtClean="0"/>
              <a:t>Center</a:t>
            </a:r>
          </a:p>
          <a:p>
            <a:r>
              <a:rPr lang="en-US" dirty="0" smtClean="0"/>
              <a:t> </a:t>
            </a:r>
            <a:r>
              <a:rPr lang="en-US" b="1" dirty="0" smtClean="0">
                <a:solidFill>
                  <a:srgbClr val="FF0000"/>
                </a:solidFill>
              </a:rPr>
              <a:t>$75 </a:t>
            </a:r>
            <a:r>
              <a:rPr lang="en-US" dirty="0"/>
              <a:t>(Discount </a:t>
            </a:r>
            <a:r>
              <a:rPr lang="en-US" dirty="0" smtClean="0"/>
              <a:t>Code: DSWWE15 </a:t>
            </a:r>
            <a:r>
              <a:rPr lang="en-US" dirty="0"/>
              <a:t>for 25</a:t>
            </a:r>
            <a:r>
              <a:rPr lang="en-US" dirty="0" smtClean="0"/>
              <a:t>%)</a:t>
            </a:r>
          </a:p>
          <a:p>
            <a:pPr marL="455645" lvl="1" indent="0">
              <a:buNone/>
            </a:pPr>
            <a:endParaRPr lang="en-US" sz="1200" dirty="0" smtClean="0"/>
          </a:p>
          <a:p>
            <a:pPr marL="455645" lvl="1" indent="0">
              <a:buNone/>
            </a:pPr>
            <a:r>
              <a:rPr lang="en-US" sz="2400" dirty="0" smtClean="0"/>
              <a:t>Startup </a:t>
            </a:r>
            <a:r>
              <a:rPr lang="en-US" sz="2400" dirty="0"/>
              <a:t>Weekend is a global grassroots movement of active and empowered entrepreneurs who are learning the basics of founding startups and launching successful ventures.</a:t>
            </a:r>
          </a:p>
        </p:txBody>
      </p:sp>
      <p:sp>
        <p:nvSpPr>
          <p:cNvPr id="4" name="Rectangle 3"/>
          <p:cNvSpPr/>
          <p:nvPr/>
        </p:nvSpPr>
        <p:spPr>
          <a:xfrm>
            <a:off x="330200" y="5522893"/>
            <a:ext cx="8458200" cy="954107"/>
          </a:xfrm>
          <a:prstGeom prst="rect">
            <a:avLst/>
          </a:prstGeom>
        </p:spPr>
        <p:txBody>
          <a:bodyPr wrap="square">
            <a:spAutoFit/>
          </a:bodyPr>
          <a:lstStyle/>
          <a:p>
            <a:pPr algn="ctr"/>
            <a:r>
              <a:rPr lang="en-US" sz="2800" b="1" u="sng" dirty="0">
                <a:solidFill>
                  <a:srgbClr val="FF0000"/>
                </a:solidFill>
              </a:rPr>
              <a:t>http://www.up.co/communities/usa/dallas/startup-weekend/5911</a:t>
            </a:r>
          </a:p>
        </p:txBody>
      </p:sp>
    </p:spTree>
    <p:extLst>
      <p:ext uri="{BB962C8B-B14F-4D97-AF65-F5344CB8AC3E}">
        <p14:creationId xmlns:p14="http://schemas.microsoft.com/office/powerpoint/2010/main" val="1867258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effectLst/>
              </a:rPr>
              <a:t>DevCamp</a:t>
            </a:r>
            <a:r>
              <a:rPr lang="en-US" dirty="0">
                <a:effectLst/>
              </a:rPr>
              <a:t>: </a:t>
            </a:r>
            <a:r>
              <a:rPr lang="en-US" dirty="0" smtClean="0">
                <a:effectLst/>
              </a:rPr>
              <a:t>Office</a:t>
            </a:r>
            <a:endParaRPr lang="en-US" dirty="0"/>
          </a:p>
        </p:txBody>
      </p:sp>
      <p:sp>
        <p:nvSpPr>
          <p:cNvPr id="3" name="Content Placeholder 2"/>
          <p:cNvSpPr>
            <a:spLocks noGrp="1"/>
          </p:cNvSpPr>
          <p:nvPr>
            <p:ph idx="1"/>
          </p:nvPr>
        </p:nvSpPr>
        <p:spPr/>
        <p:txBody>
          <a:bodyPr/>
          <a:lstStyle/>
          <a:p>
            <a:r>
              <a:rPr lang="en-US" dirty="0" smtClean="0"/>
              <a:t> Thursday, June 4</a:t>
            </a:r>
          </a:p>
          <a:p>
            <a:r>
              <a:rPr lang="en-US" dirty="0"/>
              <a:t> </a:t>
            </a:r>
            <a:r>
              <a:rPr lang="en-US" dirty="0" smtClean="0"/>
              <a:t>Microsoft, 9AM – 5PM</a:t>
            </a:r>
          </a:p>
          <a:p>
            <a:r>
              <a:rPr lang="en-US" dirty="0"/>
              <a:t> </a:t>
            </a:r>
            <a:r>
              <a:rPr lang="en-US" b="1" dirty="0" smtClean="0">
                <a:solidFill>
                  <a:srgbClr val="FF0000"/>
                </a:solidFill>
              </a:rPr>
              <a:t>FREE</a:t>
            </a:r>
          </a:p>
          <a:p>
            <a:pPr marL="455645" lvl="1" indent="0">
              <a:buNone/>
            </a:pPr>
            <a:r>
              <a:rPr lang="en-US" sz="2400" dirty="0" smtClean="0"/>
              <a:t>Learn </a:t>
            </a:r>
            <a:r>
              <a:rPr lang="en-US" sz="2400" dirty="0"/>
              <a:t>how to build apps using standard web technologies that extend the familiar Office and Office 365 experience and potentially sell them to over 1 billion Office users in 147 international markets. </a:t>
            </a:r>
          </a:p>
          <a:p>
            <a:pPr marL="455645" lvl="1" indent="0">
              <a:buNone/>
            </a:pPr>
            <a:r>
              <a:rPr lang="en-US" dirty="0" smtClean="0"/>
              <a:t>  </a:t>
            </a:r>
            <a:endParaRPr lang="en-US" dirty="0"/>
          </a:p>
        </p:txBody>
      </p:sp>
      <p:sp>
        <p:nvSpPr>
          <p:cNvPr id="4" name="Rectangle 3"/>
          <p:cNvSpPr/>
          <p:nvPr/>
        </p:nvSpPr>
        <p:spPr>
          <a:xfrm>
            <a:off x="330200" y="5334000"/>
            <a:ext cx="8458200" cy="954107"/>
          </a:xfrm>
          <a:prstGeom prst="rect">
            <a:avLst/>
          </a:prstGeom>
        </p:spPr>
        <p:txBody>
          <a:bodyPr wrap="square">
            <a:spAutoFit/>
          </a:bodyPr>
          <a:lstStyle/>
          <a:p>
            <a:pPr algn="ctr"/>
            <a:r>
              <a:rPr lang="en-US" sz="2800" b="1" u="sng" dirty="0">
                <a:solidFill>
                  <a:srgbClr val="FF0000"/>
                </a:solidFill>
                <a:hlinkClick r:id="rId2"/>
              </a:rPr>
              <a:t>https://</a:t>
            </a:r>
            <a:r>
              <a:rPr lang="en-US" sz="2800" b="1" u="sng" dirty="0" smtClean="0">
                <a:solidFill>
                  <a:srgbClr val="FF0000"/>
                </a:solidFill>
                <a:hlinkClick r:id="rId2"/>
              </a:rPr>
              <a:t>msevents.microsoft.com/CUI/EventDetail.aspx</a:t>
            </a:r>
            <a:endParaRPr lang="en-US" sz="2800" b="1" u="sng" dirty="0" smtClean="0">
              <a:solidFill>
                <a:srgbClr val="FF0000"/>
              </a:solidFill>
            </a:endParaRPr>
          </a:p>
          <a:p>
            <a:pPr algn="ctr"/>
            <a:r>
              <a:rPr lang="en-US" sz="2800" b="1" u="sng" dirty="0" smtClean="0">
                <a:solidFill>
                  <a:srgbClr val="FF0000"/>
                </a:solidFill>
              </a:rPr>
              <a:t>?</a:t>
            </a:r>
            <a:r>
              <a:rPr lang="en-US" sz="2800" b="1" u="sng" dirty="0" err="1">
                <a:solidFill>
                  <a:srgbClr val="FF0000"/>
                </a:solidFill>
              </a:rPr>
              <a:t>EventID</a:t>
            </a:r>
            <a:r>
              <a:rPr lang="en-US" sz="2800" b="1" u="sng" dirty="0">
                <a:solidFill>
                  <a:srgbClr val="FF0000"/>
                </a:solidFill>
              </a:rPr>
              <a:t>=1032621066</a:t>
            </a:r>
          </a:p>
        </p:txBody>
      </p:sp>
    </p:spTree>
    <p:extLst>
      <p:ext uri="{BB962C8B-B14F-4D97-AF65-F5344CB8AC3E}">
        <p14:creationId xmlns:p14="http://schemas.microsoft.com/office/powerpoint/2010/main" val="1111431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idx="4294967295"/>
          </p:nvPr>
        </p:nvSpPr>
        <p:spPr/>
        <p:txBody>
          <a:bodyPr anchor="ctr"/>
          <a:lstStyle/>
          <a:p>
            <a:pPr eaLnBrk="1" hangingPunct="1">
              <a:defRPr/>
            </a:pPr>
            <a:r>
              <a:rPr lang="en-US" dirty="0" smtClean="0"/>
              <a:t>Introductions</a:t>
            </a:r>
          </a:p>
        </p:txBody>
      </p:sp>
      <p:sp>
        <p:nvSpPr>
          <p:cNvPr id="30722" name="Rectangle 3"/>
          <p:cNvSpPr>
            <a:spLocks noGrp="1" noChangeArrowheads="1"/>
          </p:cNvSpPr>
          <p:nvPr>
            <p:ph type="body" idx="4294967295"/>
          </p:nvPr>
        </p:nvSpPr>
        <p:spPr/>
        <p:txBody>
          <a:bodyPr/>
          <a:lstStyle/>
          <a:p>
            <a:pPr eaLnBrk="1" hangingPunct="1">
              <a:buFont typeface="Wingdings" pitchFamily="2" charset="2"/>
              <a:buNone/>
            </a:pPr>
            <a:r>
              <a:rPr lang="en-US" b="1" dirty="0" smtClean="0"/>
              <a:t>Toi B Wright</a:t>
            </a:r>
            <a:r>
              <a:rPr lang="en-US" dirty="0" smtClean="0"/>
              <a:t> (</a:t>
            </a:r>
            <a:r>
              <a:rPr lang="en-US" u="sng" dirty="0" smtClean="0">
                <a:solidFill>
                  <a:schemeClr val="hlink"/>
                </a:solidFill>
              </a:rPr>
              <a:t>toi@onestopdesigns.com</a:t>
            </a:r>
            <a:r>
              <a:rPr lang="en-US" dirty="0" smtClean="0"/>
              <a:t>)</a:t>
            </a:r>
          </a:p>
          <a:p>
            <a:pPr lvl="1" eaLnBrk="1" hangingPunct="1">
              <a:buFont typeface="Wingdings" pitchFamily="2" charset="2"/>
              <a:buNone/>
            </a:pPr>
            <a:r>
              <a:rPr lang="en-US" dirty="0" smtClean="0"/>
              <a:t>President and Founder, </a:t>
            </a:r>
          </a:p>
          <a:p>
            <a:pPr lvl="1" eaLnBrk="1" hangingPunct="1">
              <a:buFont typeface="Wingdings" pitchFamily="2" charset="2"/>
              <a:buNone/>
            </a:pPr>
            <a:r>
              <a:rPr lang="en-US" dirty="0"/>
              <a:t>	</a:t>
            </a:r>
            <a:r>
              <a:rPr lang="en-US" dirty="0" smtClean="0"/>
              <a:t>Dallas ASP.NET User Group</a:t>
            </a:r>
          </a:p>
          <a:p>
            <a:pPr lvl="1" eaLnBrk="1" hangingPunct="1">
              <a:buFont typeface="Wingdings" pitchFamily="2" charset="2"/>
              <a:buNone/>
            </a:pPr>
            <a:r>
              <a:rPr lang="en-US" dirty="0" smtClean="0"/>
              <a:t>Microsoft MVP ASP.NET since 2005</a:t>
            </a:r>
          </a:p>
          <a:p>
            <a:pPr lvl="1" eaLnBrk="1" hangingPunct="1">
              <a:buFont typeface="Wingdings" pitchFamily="2" charset="2"/>
              <a:buNone/>
            </a:pPr>
            <a:r>
              <a:rPr lang="en-US" dirty="0" smtClean="0"/>
              <a:t>President, Geeks in Pink</a:t>
            </a:r>
          </a:p>
          <a:p>
            <a:pPr lvl="1" eaLnBrk="1" hangingPunct="1">
              <a:buFont typeface="Wingdings" pitchFamily="2" charset="2"/>
              <a:buNone/>
            </a:pPr>
            <a:r>
              <a:rPr lang="en-US" dirty="0" smtClean="0"/>
              <a:t>Author, 24-Hour Trainer ASP.NET 4</a:t>
            </a:r>
          </a:p>
          <a:p>
            <a:pPr lvl="1" eaLnBrk="1" hangingPunct="1">
              <a:buFont typeface="Wingdings" pitchFamily="2" charset="2"/>
              <a:buNone/>
            </a:pPr>
            <a:r>
              <a:rPr lang="en-US" dirty="0" smtClean="0"/>
              <a:t>BS in CS from MIT</a:t>
            </a:r>
          </a:p>
          <a:p>
            <a:pPr lvl="1" eaLnBrk="1" hangingPunct="1">
              <a:buFont typeface="Wingdings" pitchFamily="2" charset="2"/>
              <a:buNone/>
            </a:pPr>
            <a:r>
              <a:rPr lang="en-US" dirty="0" smtClean="0"/>
              <a:t>MBA from CMU</a:t>
            </a:r>
          </a:p>
        </p:txBody>
      </p:sp>
      <p:sp>
        <p:nvSpPr>
          <p:cNvPr id="30723" name="TextBox 3"/>
          <p:cNvSpPr txBox="1">
            <a:spLocks noChangeArrowheads="1"/>
          </p:cNvSpPr>
          <p:nvPr/>
        </p:nvSpPr>
        <p:spPr bwMode="auto">
          <a:xfrm>
            <a:off x="457200" y="6096014"/>
            <a:ext cx="1143000" cy="461358"/>
          </a:xfrm>
          <a:prstGeom prst="rect">
            <a:avLst/>
          </a:prstGeom>
          <a:solidFill>
            <a:srgbClr val="DAE4F2"/>
          </a:solidFill>
          <a:ln w="9525">
            <a:noFill/>
            <a:miter lim="800000"/>
            <a:headEnd/>
            <a:tailEnd/>
          </a:ln>
        </p:spPr>
        <p:txBody>
          <a:bodyPr lIns="91138" tIns="45568" rIns="91138" bIns="45568">
            <a:spAutoFit/>
          </a:bodyPr>
          <a:lstStyle/>
          <a:p>
            <a:endParaRPr lang="en-US"/>
          </a:p>
        </p:txBody>
      </p:sp>
    </p:spTree>
    <p:extLst>
      <p:ext uri="{BB962C8B-B14F-4D97-AF65-F5344CB8AC3E}">
        <p14:creationId xmlns:p14="http://schemas.microsoft.com/office/powerpoint/2010/main" val="182145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22">
                                            <p:txEl>
                                              <p:pRg st="1" end="1"/>
                                            </p:txEl>
                                          </p:spTgt>
                                        </p:tgtEl>
                                        <p:attrNameLst>
                                          <p:attrName>style.visibility</p:attrName>
                                        </p:attrNameLst>
                                      </p:cBhvr>
                                      <p:to>
                                        <p:strVal val="visible"/>
                                      </p:to>
                                    </p:set>
                                    <p:animEffect transition="in" filter="fade">
                                      <p:cBhvr>
                                        <p:cTn id="7" dur="500"/>
                                        <p:tgtEl>
                                          <p:spTgt spid="3072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22">
                                            <p:txEl>
                                              <p:pRg st="2" end="2"/>
                                            </p:txEl>
                                          </p:spTgt>
                                        </p:tgtEl>
                                        <p:attrNameLst>
                                          <p:attrName>style.visibility</p:attrName>
                                        </p:attrNameLst>
                                      </p:cBhvr>
                                      <p:to>
                                        <p:strVal val="visible"/>
                                      </p:to>
                                    </p:set>
                                    <p:animEffect transition="in" filter="fade">
                                      <p:cBhvr>
                                        <p:cTn id="12" dur="500"/>
                                        <p:tgtEl>
                                          <p:spTgt spid="3072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22">
                                            <p:txEl>
                                              <p:pRg st="3" end="3"/>
                                            </p:txEl>
                                          </p:spTgt>
                                        </p:tgtEl>
                                        <p:attrNameLst>
                                          <p:attrName>style.visibility</p:attrName>
                                        </p:attrNameLst>
                                      </p:cBhvr>
                                      <p:to>
                                        <p:strVal val="visible"/>
                                      </p:to>
                                    </p:set>
                                    <p:animEffect transition="in" filter="fade">
                                      <p:cBhvr>
                                        <p:cTn id="17" dur="500"/>
                                        <p:tgtEl>
                                          <p:spTgt spid="3072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22">
                                            <p:txEl>
                                              <p:pRg st="4" end="4"/>
                                            </p:txEl>
                                          </p:spTgt>
                                        </p:tgtEl>
                                        <p:attrNameLst>
                                          <p:attrName>style.visibility</p:attrName>
                                        </p:attrNameLst>
                                      </p:cBhvr>
                                      <p:to>
                                        <p:strVal val="visible"/>
                                      </p:to>
                                    </p:set>
                                    <p:animEffect transition="in" filter="fade">
                                      <p:cBhvr>
                                        <p:cTn id="22" dur="500"/>
                                        <p:tgtEl>
                                          <p:spTgt spid="3072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722">
                                            <p:txEl>
                                              <p:pRg st="5" end="5"/>
                                            </p:txEl>
                                          </p:spTgt>
                                        </p:tgtEl>
                                        <p:attrNameLst>
                                          <p:attrName>style.visibility</p:attrName>
                                        </p:attrNameLst>
                                      </p:cBhvr>
                                      <p:to>
                                        <p:strVal val="visible"/>
                                      </p:to>
                                    </p:set>
                                    <p:animEffect transition="in" filter="fade">
                                      <p:cBhvr>
                                        <p:cTn id="27" dur="500"/>
                                        <p:tgtEl>
                                          <p:spTgt spid="3072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722">
                                            <p:txEl>
                                              <p:pRg st="6" end="6"/>
                                            </p:txEl>
                                          </p:spTgt>
                                        </p:tgtEl>
                                        <p:attrNameLst>
                                          <p:attrName>style.visibility</p:attrName>
                                        </p:attrNameLst>
                                      </p:cBhvr>
                                      <p:to>
                                        <p:strVal val="visible"/>
                                      </p:to>
                                    </p:set>
                                    <p:animEffect transition="in" filter="fade">
                                      <p:cBhvr>
                                        <p:cTn id="32" dur="500"/>
                                        <p:tgtEl>
                                          <p:spTgt spid="3072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722">
                                            <p:txEl>
                                              <p:pRg st="7" end="7"/>
                                            </p:txEl>
                                          </p:spTgt>
                                        </p:tgtEl>
                                        <p:attrNameLst>
                                          <p:attrName>style.visibility</p:attrName>
                                        </p:attrNameLst>
                                      </p:cBhvr>
                                      <p:to>
                                        <p:strVal val="visible"/>
                                      </p:to>
                                    </p:set>
                                    <p:animEffect transition="in" filter="fade">
                                      <p:cBhvr>
                                        <p:cTn id="37" dur="500"/>
                                        <p:tgtEl>
                                          <p:spTgt spid="307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 Friday, June 12</a:t>
            </a:r>
            <a:endParaRPr lang="en-US" sz="2800" dirty="0"/>
          </a:p>
          <a:p>
            <a:r>
              <a:rPr lang="en-US" dirty="0" smtClean="0"/>
              <a:t> Microsoft, 9AM – 5PM</a:t>
            </a:r>
          </a:p>
          <a:p>
            <a:r>
              <a:rPr lang="en-US" dirty="0" smtClean="0"/>
              <a:t> </a:t>
            </a:r>
            <a:r>
              <a:rPr lang="en-US" b="1" dirty="0" smtClean="0">
                <a:solidFill>
                  <a:srgbClr val="FF0000"/>
                </a:solidFill>
              </a:rPr>
              <a:t>FREE</a:t>
            </a:r>
          </a:p>
          <a:p>
            <a:pPr marL="455645" lvl="1" indent="0">
              <a:buNone/>
            </a:pPr>
            <a:r>
              <a:rPr lang="en-US" sz="2400" dirty="0"/>
              <a:t>The Cloud Data Camp will show how to use data services and platforms in Azure. Using a canonical </a:t>
            </a:r>
            <a:r>
              <a:rPr lang="en-US" sz="2400" dirty="0" err="1"/>
              <a:t>IoT</a:t>
            </a:r>
            <a:r>
              <a:rPr lang="en-US" sz="2400" dirty="0"/>
              <a:t> scenario for data analysis, lab participants will load, process and analyze data in </a:t>
            </a:r>
            <a:r>
              <a:rPr lang="en-US" sz="2400" dirty="0" smtClean="0"/>
              <a:t>Azure.</a:t>
            </a:r>
            <a:r>
              <a:rPr lang="en-US" dirty="0"/>
              <a:t>  </a:t>
            </a:r>
          </a:p>
        </p:txBody>
      </p:sp>
      <p:sp>
        <p:nvSpPr>
          <p:cNvPr id="4" name="Rectangle 3"/>
          <p:cNvSpPr/>
          <p:nvPr/>
        </p:nvSpPr>
        <p:spPr>
          <a:xfrm>
            <a:off x="330200" y="5334000"/>
            <a:ext cx="8458200" cy="954107"/>
          </a:xfrm>
          <a:prstGeom prst="rect">
            <a:avLst/>
          </a:prstGeom>
        </p:spPr>
        <p:txBody>
          <a:bodyPr wrap="square">
            <a:spAutoFit/>
          </a:bodyPr>
          <a:lstStyle/>
          <a:p>
            <a:pPr algn="ctr"/>
            <a:r>
              <a:rPr lang="en-US" sz="2800" b="1" u="sng" dirty="0">
                <a:solidFill>
                  <a:srgbClr val="FF0000"/>
                </a:solidFill>
                <a:hlinkClick r:id="rId3"/>
              </a:rPr>
              <a:t>https://</a:t>
            </a:r>
            <a:r>
              <a:rPr lang="en-US" sz="2800" b="1" u="sng" dirty="0" smtClean="0">
                <a:solidFill>
                  <a:srgbClr val="FF0000"/>
                </a:solidFill>
                <a:hlinkClick r:id="rId3"/>
              </a:rPr>
              <a:t>msevents.microsoft.com/CUI/EventDetail.aspx</a:t>
            </a:r>
            <a:endParaRPr lang="en-US" sz="2800" b="1" u="sng" dirty="0" smtClean="0">
              <a:solidFill>
                <a:srgbClr val="FF0000"/>
              </a:solidFill>
            </a:endParaRPr>
          </a:p>
          <a:p>
            <a:pPr algn="ctr"/>
            <a:r>
              <a:rPr lang="en-US" sz="2800" b="1" u="sng" dirty="0">
                <a:solidFill>
                  <a:srgbClr val="FF0000"/>
                </a:solidFill>
              </a:rPr>
              <a:t>?</a:t>
            </a:r>
            <a:r>
              <a:rPr lang="en-US" sz="2800" b="1" u="sng" dirty="0" err="1" smtClean="0">
                <a:solidFill>
                  <a:srgbClr val="FF0000"/>
                </a:solidFill>
              </a:rPr>
              <a:t>EventID</a:t>
            </a:r>
            <a:r>
              <a:rPr lang="en-US" sz="2800" b="1" u="sng" dirty="0" smtClean="0">
                <a:solidFill>
                  <a:srgbClr val="FF0000"/>
                </a:solidFill>
              </a:rPr>
              <a:t>=1032620394</a:t>
            </a:r>
            <a:endParaRPr lang="en-US" sz="2800" b="1" u="sng" dirty="0">
              <a:solidFill>
                <a:srgbClr val="FF0000"/>
              </a:solidFill>
            </a:endParaRPr>
          </a:p>
        </p:txBody>
      </p:sp>
      <p:sp>
        <p:nvSpPr>
          <p:cNvPr id="7" name="Title 1"/>
          <p:cNvSpPr>
            <a:spLocks noGrp="1"/>
          </p:cNvSpPr>
          <p:nvPr>
            <p:ph type="title"/>
          </p:nvPr>
        </p:nvSpPr>
        <p:spPr>
          <a:xfrm>
            <a:off x="3505200" y="381008"/>
            <a:ext cx="5105400" cy="1066800"/>
          </a:xfrm>
        </p:spPr>
        <p:txBody>
          <a:bodyPr/>
          <a:lstStyle/>
          <a:p>
            <a:r>
              <a:rPr lang="en-US" dirty="0" err="1">
                <a:effectLst/>
              </a:rPr>
              <a:t>DevCamp</a:t>
            </a:r>
            <a:r>
              <a:rPr lang="en-US" dirty="0">
                <a:effectLst/>
              </a:rPr>
              <a:t>: </a:t>
            </a:r>
            <a:r>
              <a:rPr lang="en-US" dirty="0" smtClean="0">
                <a:effectLst/>
              </a:rPr>
              <a:t>Data</a:t>
            </a:r>
            <a:endParaRPr lang="en-US" dirty="0"/>
          </a:p>
        </p:txBody>
      </p:sp>
    </p:spTree>
    <p:extLst>
      <p:ext uri="{BB962C8B-B14F-4D97-AF65-F5344CB8AC3E}">
        <p14:creationId xmlns:p14="http://schemas.microsoft.com/office/powerpoint/2010/main" val="3423450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YouthSpark</a:t>
            </a:r>
            <a:r>
              <a:rPr lang="en-US" dirty="0" smtClean="0"/>
              <a:t> Summer Camps</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1752600"/>
            <a:ext cx="6328989" cy="4303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57200" y="6096000"/>
            <a:ext cx="8305800" cy="461665"/>
          </a:xfrm>
          <a:prstGeom prst="rect">
            <a:avLst/>
          </a:prstGeom>
        </p:spPr>
        <p:txBody>
          <a:bodyPr wrap="square">
            <a:spAutoFit/>
          </a:bodyPr>
          <a:lstStyle/>
          <a:p>
            <a:pPr algn="ctr"/>
            <a:r>
              <a:rPr lang="en-US" b="1" dirty="0">
                <a:solidFill>
                  <a:srgbClr val="FF0000"/>
                </a:solidFill>
              </a:rPr>
              <a:t>http://www.microsoft.com/en-us/store/locations/kids-events</a:t>
            </a:r>
          </a:p>
        </p:txBody>
      </p:sp>
    </p:spTree>
    <p:extLst>
      <p:ext uri="{BB962C8B-B14F-4D97-AF65-F5344CB8AC3E}">
        <p14:creationId xmlns:p14="http://schemas.microsoft.com/office/powerpoint/2010/main" val="1241117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Virtual Academy</a:t>
            </a:r>
            <a:endParaRPr lang="en-US" dirty="0"/>
          </a:p>
        </p:txBody>
      </p:sp>
      <p:sp>
        <p:nvSpPr>
          <p:cNvPr id="3" name="Content Placeholder 2"/>
          <p:cNvSpPr>
            <a:spLocks noGrp="1"/>
          </p:cNvSpPr>
          <p:nvPr>
            <p:ph idx="1"/>
          </p:nvPr>
        </p:nvSpPr>
        <p:spPr>
          <a:xfrm>
            <a:off x="533400" y="1752637"/>
            <a:ext cx="8382000" cy="4303713"/>
          </a:xfrm>
        </p:spPr>
        <p:txBody>
          <a:bodyPr/>
          <a:lstStyle/>
          <a:p>
            <a:pPr marL="0" indent="0">
              <a:buNone/>
            </a:pPr>
            <a:r>
              <a:rPr lang="en-US" dirty="0" smtClean="0"/>
              <a:t>Free </a:t>
            </a:r>
            <a:r>
              <a:rPr lang="en-US" dirty="0"/>
              <a:t>Microsoft Training Delivered by </a:t>
            </a:r>
            <a:r>
              <a:rPr lang="en-US" dirty="0" smtClean="0"/>
              <a:t>Experts</a:t>
            </a:r>
          </a:p>
          <a:p>
            <a:pPr marL="0" indent="0">
              <a:buNone/>
            </a:pPr>
            <a:endParaRPr lang="en-US" sz="900" dirty="0" smtClean="0"/>
          </a:p>
          <a:p>
            <a:pPr marL="0" indent="0">
              <a:buNone/>
            </a:pPr>
            <a:r>
              <a:rPr lang="en-US" sz="2800" dirty="0" smtClean="0"/>
              <a:t>MVA offers hundreds </a:t>
            </a:r>
            <a:r>
              <a:rPr lang="en-US" sz="2800" dirty="0"/>
              <a:t>of courses, in 11 different languages. Our mission is to help developers, knowledgeable IT professionals and advanced students learn the latest technology, build their skills, and advance their careers. MVA is free of charge, and the entire service is hosted on Windows Azure. </a:t>
            </a:r>
          </a:p>
        </p:txBody>
      </p:sp>
      <p:sp>
        <p:nvSpPr>
          <p:cNvPr id="4" name="Rectangle 3"/>
          <p:cNvSpPr/>
          <p:nvPr/>
        </p:nvSpPr>
        <p:spPr>
          <a:xfrm>
            <a:off x="609600" y="5562608"/>
            <a:ext cx="7924800" cy="584469"/>
          </a:xfrm>
          <a:prstGeom prst="rect">
            <a:avLst/>
          </a:prstGeom>
        </p:spPr>
        <p:txBody>
          <a:bodyPr wrap="square" lIns="91138" tIns="45568" rIns="91138" bIns="45568">
            <a:spAutoFit/>
          </a:bodyPr>
          <a:lstStyle/>
          <a:p>
            <a:pPr algn="ctr"/>
            <a:r>
              <a:rPr lang="en-US" sz="3200" b="1" dirty="0">
                <a:solidFill>
                  <a:srgbClr val="FF0000"/>
                </a:solidFill>
              </a:rPr>
              <a:t>http://www.microsoftvirtualacademy.com</a:t>
            </a:r>
          </a:p>
        </p:txBody>
      </p:sp>
    </p:spTree>
    <p:extLst>
      <p:ext uri="{BB962C8B-B14F-4D97-AF65-F5344CB8AC3E}">
        <p14:creationId xmlns:p14="http://schemas.microsoft.com/office/powerpoint/2010/main" val="2931654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1" y="299818"/>
            <a:ext cx="6324600" cy="1055945"/>
          </a:xfrm>
        </p:spPr>
        <p:txBody>
          <a:bodyPr>
            <a:scene3d>
              <a:camera prst="orthographicFront"/>
              <a:lightRig rig="threePt" dir="t"/>
            </a:scene3d>
            <a:sp3d extrusionH="57150">
              <a:bevelT w="82550" h="38100" prst="coolSlant"/>
            </a:sp3d>
          </a:bodyPr>
          <a:lstStyle/>
          <a:p>
            <a:r>
              <a:rPr lang="en-US" sz="4000" b="1" dirty="0">
                <a:effectLst>
                  <a:outerShdw blurRad="50800" dist="50800" dir="5400000" algn="ctr" rotWithShape="0">
                    <a:schemeClr val="bg2">
                      <a:lumMod val="40000"/>
                      <a:lumOff val="60000"/>
                    </a:schemeClr>
                  </a:outerShdw>
                </a:effectLst>
                <a:latin typeface="Tahoma" pitchFamily="34" charset="0"/>
                <a:ea typeface="Tahoma" pitchFamily="34" charset="0"/>
                <a:cs typeface="Tahoma" pitchFamily="34" charset="0"/>
              </a:rPr>
              <a:t>FREE</a:t>
            </a:r>
            <a:r>
              <a:rPr lang="en-US" sz="4000" dirty="0">
                <a:effectLst>
                  <a:outerShdw blurRad="50800" dist="50800" dir="5400000" algn="ctr" rotWithShape="0">
                    <a:schemeClr val="bg2">
                      <a:lumMod val="40000"/>
                      <a:lumOff val="60000"/>
                    </a:schemeClr>
                  </a:outerShdw>
                </a:effectLst>
                <a:latin typeface="Tahoma" pitchFamily="34" charset="0"/>
                <a:ea typeface="Tahoma" pitchFamily="34" charset="0"/>
                <a:cs typeface="Tahoma" pitchFamily="34" charset="0"/>
              </a:rPr>
              <a:t> Online Training</a:t>
            </a:r>
          </a:p>
        </p:txBody>
      </p:sp>
      <p:sp>
        <p:nvSpPr>
          <p:cNvPr id="3" name="Content Placeholder 2"/>
          <p:cNvSpPr>
            <a:spLocks noGrp="1"/>
          </p:cNvSpPr>
          <p:nvPr>
            <p:ph idx="1"/>
          </p:nvPr>
        </p:nvSpPr>
        <p:spPr>
          <a:xfrm>
            <a:off x="457200" y="1528289"/>
            <a:ext cx="8229600" cy="4525963"/>
          </a:xfrm>
          <a:ln w="0">
            <a:noFill/>
          </a:ln>
        </p:spPr>
        <p:txBody>
          <a:bodyPr/>
          <a:lstStyle/>
          <a:p>
            <a:pPr marL="0" indent="0">
              <a:buNone/>
            </a:pPr>
            <a:r>
              <a:rPr lang="en-US" dirty="0" smtClean="0">
                <a:latin typeface="Tahoma" pitchFamily="34" charset="0"/>
                <a:ea typeface="Tahoma" pitchFamily="34" charset="0"/>
                <a:cs typeface="Tahoma" pitchFamily="34" charset="0"/>
              </a:rPr>
              <a:t>Infragistics is offering </a:t>
            </a:r>
            <a:r>
              <a:rPr lang="en-US" smtClean="0">
                <a:latin typeface="Tahoma" pitchFamily="34" charset="0"/>
                <a:ea typeface="Tahoma" pitchFamily="34" charset="0"/>
                <a:cs typeface="Tahoma" pitchFamily="34" charset="0"/>
              </a:rPr>
              <a:t>FREE online </a:t>
            </a:r>
            <a:r>
              <a:rPr lang="en-US" dirty="0" smtClean="0">
                <a:latin typeface="Tahoma" pitchFamily="34" charset="0"/>
                <a:ea typeface="Tahoma" pitchFamily="34" charset="0"/>
                <a:cs typeface="Tahoma" pitchFamily="34" charset="0"/>
              </a:rPr>
              <a:t>training for groups of 10 or </a:t>
            </a:r>
            <a:r>
              <a:rPr lang="en-US" smtClean="0">
                <a:latin typeface="Tahoma" pitchFamily="34" charset="0"/>
                <a:ea typeface="Tahoma" pitchFamily="34" charset="0"/>
                <a:cs typeface="Tahoma" pitchFamily="34" charset="0"/>
              </a:rPr>
              <a:t>more ($4,000 </a:t>
            </a:r>
            <a:r>
              <a:rPr lang="en-US" dirty="0" smtClean="0">
                <a:latin typeface="Tahoma" pitchFamily="34" charset="0"/>
                <a:ea typeface="Tahoma" pitchFamily="34" charset="0"/>
                <a:cs typeface="Tahoma" pitchFamily="34" charset="0"/>
              </a:rPr>
              <a:t>value)</a:t>
            </a:r>
          </a:p>
          <a:p>
            <a:pPr>
              <a:spcBef>
                <a:spcPts val="1200"/>
              </a:spcBef>
            </a:pPr>
            <a:r>
              <a:rPr lang="en-US" sz="2400" b="1" dirty="0">
                <a:latin typeface="Tahoma" pitchFamily="34" charset="0"/>
                <a:ea typeface="Tahoma" pitchFamily="34" charset="0"/>
                <a:cs typeface="Tahoma" pitchFamily="34" charset="0"/>
              </a:rPr>
              <a:t>Framework                                  </a:t>
            </a:r>
            <a:endParaRPr lang="en-US" sz="2400" dirty="0">
              <a:latin typeface="Tahoma" pitchFamily="34" charset="0"/>
              <a:ea typeface="Tahoma" pitchFamily="34" charset="0"/>
              <a:cs typeface="Tahoma" pitchFamily="34" charset="0"/>
            </a:endParaRPr>
          </a:p>
          <a:p>
            <a:pPr lvl="1">
              <a:spcBef>
                <a:spcPts val="600"/>
              </a:spcBef>
            </a:pPr>
            <a:r>
              <a:rPr lang="en-US" sz="2000" dirty="0">
                <a:latin typeface="Tahoma" pitchFamily="34" charset="0"/>
                <a:ea typeface="Tahoma" pitchFamily="34" charset="0"/>
                <a:cs typeface="Tahoma" pitchFamily="34" charset="0"/>
              </a:rPr>
              <a:t>Silverlight Boot Camp by Infragistics </a:t>
            </a:r>
          </a:p>
          <a:p>
            <a:pPr lvl="1">
              <a:spcBef>
                <a:spcPts val="1200"/>
              </a:spcBef>
            </a:pPr>
            <a:r>
              <a:rPr lang="en-US" sz="2000" dirty="0">
                <a:latin typeface="Tahoma" pitchFamily="34" charset="0"/>
                <a:ea typeface="Tahoma" pitchFamily="34" charset="0"/>
                <a:cs typeface="Tahoma" pitchFamily="34" charset="0"/>
              </a:rPr>
              <a:t>WPF Boot Camp by Infragistics </a:t>
            </a:r>
          </a:p>
          <a:p>
            <a:pPr>
              <a:spcBef>
                <a:spcPts val="1200"/>
              </a:spcBef>
            </a:pPr>
            <a:r>
              <a:rPr lang="en-US" sz="2400" b="1" dirty="0">
                <a:latin typeface="Tahoma" pitchFamily="34" charset="0"/>
                <a:ea typeface="Tahoma" pitchFamily="34" charset="0"/>
                <a:cs typeface="Tahoma" pitchFamily="34" charset="0"/>
              </a:rPr>
              <a:t>Infragistics products</a:t>
            </a:r>
            <a:endParaRPr lang="en-US" sz="2400" dirty="0">
              <a:latin typeface="Tahoma" pitchFamily="34" charset="0"/>
              <a:ea typeface="Tahoma" pitchFamily="34" charset="0"/>
              <a:cs typeface="Tahoma" pitchFamily="34" charset="0"/>
            </a:endParaRPr>
          </a:p>
          <a:p>
            <a:pPr lvl="1"/>
            <a:r>
              <a:rPr lang="en-US" sz="2000" dirty="0">
                <a:latin typeface="Tahoma" pitchFamily="34" charset="0"/>
                <a:ea typeface="Tahoma" pitchFamily="34" charset="0"/>
                <a:cs typeface="Tahoma" pitchFamily="34" charset="0"/>
              </a:rPr>
              <a:t>Developing Applications with </a:t>
            </a:r>
            <a:r>
              <a:rPr lang="en-US" sz="2000" dirty="0" err="1">
                <a:latin typeface="Tahoma" pitchFamily="34" charset="0"/>
                <a:ea typeface="Tahoma" pitchFamily="34" charset="0"/>
                <a:cs typeface="Tahoma" pitchFamily="34" charset="0"/>
              </a:rPr>
              <a:t>NetAdvantage</a:t>
            </a:r>
            <a:r>
              <a:rPr lang="en-US" sz="2000" dirty="0">
                <a:latin typeface="Tahoma" pitchFamily="34" charset="0"/>
                <a:ea typeface="Tahoma" pitchFamily="34" charset="0"/>
                <a:cs typeface="Tahoma" pitchFamily="34" charset="0"/>
              </a:rPr>
              <a:t>® WPF Controls</a:t>
            </a:r>
          </a:p>
          <a:p>
            <a:pPr lvl="1"/>
            <a:r>
              <a:rPr lang="en-US" sz="2000" dirty="0">
                <a:latin typeface="Tahoma" pitchFamily="34" charset="0"/>
                <a:ea typeface="Tahoma" pitchFamily="34" charset="0"/>
                <a:cs typeface="Tahoma" pitchFamily="34" charset="0"/>
              </a:rPr>
              <a:t>Developing Applications with </a:t>
            </a:r>
            <a:r>
              <a:rPr lang="en-US" sz="2000" dirty="0" err="1">
                <a:latin typeface="Tahoma" pitchFamily="34" charset="0"/>
                <a:ea typeface="Tahoma" pitchFamily="34" charset="0"/>
                <a:cs typeface="Tahoma" pitchFamily="34" charset="0"/>
              </a:rPr>
              <a:t>NetAdvantage</a:t>
            </a:r>
            <a:r>
              <a:rPr lang="en-US" sz="2000" dirty="0">
                <a:latin typeface="Tahoma" pitchFamily="34" charset="0"/>
                <a:ea typeface="Tahoma" pitchFamily="34" charset="0"/>
                <a:cs typeface="Tahoma" pitchFamily="34" charset="0"/>
              </a:rPr>
              <a:t>® Silverlight Controls</a:t>
            </a:r>
          </a:p>
          <a:p>
            <a:pPr>
              <a:spcBef>
                <a:spcPts val="1200"/>
              </a:spcBef>
            </a:pPr>
            <a:r>
              <a:rPr lang="en-US" sz="2400" dirty="0">
                <a:latin typeface="Tahoma" pitchFamily="34" charset="0"/>
                <a:ea typeface="Tahoma" pitchFamily="34" charset="0"/>
                <a:cs typeface="Tahoma" pitchFamily="34" charset="0"/>
              </a:rPr>
              <a:t>Contact Aaron Swan for details (</a:t>
            </a:r>
            <a:r>
              <a:rPr lang="en-US" sz="2400" dirty="0">
                <a:solidFill>
                  <a:srgbClr val="1BAACC"/>
                </a:solidFill>
                <a:latin typeface="Tahoma" pitchFamily="34" charset="0"/>
                <a:ea typeface="Tahoma" pitchFamily="34" charset="0"/>
                <a:cs typeface="Tahoma" pitchFamily="34" charset="0"/>
              </a:rPr>
              <a:t>aswan@infragistics.com</a:t>
            </a:r>
            <a:r>
              <a:rPr lang="en-US" sz="2400" dirty="0">
                <a:latin typeface="Tahoma" pitchFamily="34" charset="0"/>
                <a:ea typeface="Tahoma" pitchFamily="34" charset="0"/>
                <a:cs typeface="Tahoma" pitchFamily="34" charset="0"/>
              </a:rPr>
              <a:t>)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3" y="304842"/>
            <a:ext cx="1476058" cy="1050953"/>
          </a:xfrm>
          <a:prstGeom prst="rect">
            <a:avLst/>
          </a:prstGeom>
        </p:spPr>
      </p:pic>
      <p:sp>
        <p:nvSpPr>
          <p:cNvPr id="8" name="Rectangle 7"/>
          <p:cNvSpPr/>
          <p:nvPr/>
        </p:nvSpPr>
        <p:spPr>
          <a:xfrm>
            <a:off x="457201" y="5943617"/>
            <a:ext cx="8305800" cy="461358"/>
          </a:xfrm>
          <a:prstGeom prst="rect">
            <a:avLst/>
          </a:prstGeom>
        </p:spPr>
        <p:txBody>
          <a:bodyPr wrap="square" lIns="91138" tIns="45568" rIns="91138" bIns="45568">
            <a:spAutoFit/>
          </a:bodyPr>
          <a:lstStyle/>
          <a:p>
            <a:pPr algn="ctr"/>
            <a:r>
              <a:rPr lang="en-US" b="1" u="sng" dirty="0">
                <a:solidFill>
                  <a:srgbClr val="FF0000"/>
                </a:solidFill>
                <a:latin typeface="Tahoma" pitchFamily="34" charset="0"/>
                <a:ea typeface="Tahoma" pitchFamily="34" charset="0"/>
                <a:cs typeface="Tahoma" pitchFamily="34" charset="0"/>
              </a:rPr>
              <a:t>www.infragistics.com/services/ui/</a:t>
            </a:r>
            <a:endParaRPr lang="en-US" b="1" dirty="0">
              <a:solidFill>
                <a:srgbClr val="FF0000"/>
              </a:solidFill>
            </a:endParaRPr>
          </a:p>
        </p:txBody>
      </p:sp>
      <p:cxnSp>
        <p:nvCxnSpPr>
          <p:cNvPr id="10" name="Straight Connector 9"/>
          <p:cNvCxnSpPr/>
          <p:nvPr/>
        </p:nvCxnSpPr>
        <p:spPr bwMode="auto">
          <a:xfrm>
            <a:off x="381000" y="1447800"/>
            <a:ext cx="8382000" cy="0"/>
          </a:xfrm>
          <a:prstGeom prst="line">
            <a:avLst/>
          </a:prstGeom>
          <a:solidFill>
            <a:schemeClr val="accent1"/>
          </a:solidFill>
          <a:ln w="25400" cap="sq" cmpd="sng" algn="ctr">
            <a:solidFill>
              <a:srgbClr val="1BAACC"/>
            </a:solidFill>
            <a:prstDash val="solid"/>
            <a:round/>
            <a:headEnd type="none" w="sm" len="sm"/>
            <a:tailEnd type="none" w="sm" len="sm"/>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3249278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idx="4294967295"/>
          </p:nvPr>
        </p:nvSpPr>
        <p:spPr>
          <a:noFill/>
        </p:spPr>
        <p:txBody>
          <a:bodyPr/>
          <a:lstStyle/>
          <a:p>
            <a:r>
              <a:rPr lang="en-US" dirty="0" err="1" smtClean="0"/>
              <a:t>WebsiteSpark</a:t>
            </a:r>
            <a:endParaRPr lang="en-US" dirty="0" smtClean="0">
              <a:effectLst/>
            </a:endParaRPr>
          </a:p>
        </p:txBody>
      </p:sp>
      <p:sp>
        <p:nvSpPr>
          <p:cNvPr id="59394" name="Rectangle 3"/>
          <p:cNvSpPr>
            <a:spLocks noGrp="1" noChangeArrowheads="1"/>
          </p:cNvSpPr>
          <p:nvPr>
            <p:ph type="body" idx="4294967295"/>
          </p:nvPr>
        </p:nvSpPr>
        <p:spPr/>
        <p:txBody>
          <a:bodyPr/>
          <a:lstStyle/>
          <a:p>
            <a:pPr marL="0" indent="0">
              <a:buNone/>
            </a:pPr>
            <a:r>
              <a:rPr lang="en-US" dirty="0" smtClean="0"/>
              <a:t>The </a:t>
            </a:r>
            <a:r>
              <a:rPr lang="en-US" dirty="0" err="1"/>
              <a:t>WebsiteSpark</a:t>
            </a:r>
            <a:r>
              <a:rPr lang="en-US" dirty="0"/>
              <a:t> program </a:t>
            </a:r>
            <a:r>
              <a:rPr lang="en-US" dirty="0" smtClean="0"/>
              <a:t>is no </a:t>
            </a:r>
            <a:r>
              <a:rPr lang="en-US" dirty="0"/>
              <a:t>longer </a:t>
            </a:r>
            <a:r>
              <a:rPr lang="en-US" dirty="0" smtClean="0"/>
              <a:t>accepting </a:t>
            </a:r>
            <a:r>
              <a:rPr lang="en-US" dirty="0"/>
              <a:t>new membership applications</a:t>
            </a:r>
            <a:r>
              <a:rPr lang="en-US" dirty="0" smtClean="0"/>
              <a:t>.</a:t>
            </a:r>
          </a:p>
          <a:p>
            <a:pPr marL="0" indent="0">
              <a:buNone/>
            </a:pPr>
            <a:endParaRPr lang="en-US" dirty="0" smtClean="0"/>
          </a:p>
        </p:txBody>
      </p:sp>
      <p:sp>
        <p:nvSpPr>
          <p:cNvPr id="59395" name="TextBox 3"/>
          <p:cNvSpPr txBox="1">
            <a:spLocks noChangeArrowheads="1"/>
          </p:cNvSpPr>
          <p:nvPr/>
        </p:nvSpPr>
        <p:spPr bwMode="auto">
          <a:xfrm>
            <a:off x="457200" y="6096014"/>
            <a:ext cx="1143000" cy="461358"/>
          </a:xfrm>
          <a:prstGeom prst="rect">
            <a:avLst/>
          </a:prstGeom>
          <a:solidFill>
            <a:srgbClr val="DAE4F2"/>
          </a:solidFill>
          <a:ln w="9525">
            <a:noFill/>
            <a:miter lim="800000"/>
            <a:headEnd/>
            <a:tailEnd/>
          </a:ln>
        </p:spPr>
        <p:txBody>
          <a:bodyPr lIns="91138" tIns="45568" rIns="91138" bIns="45568">
            <a:spAutoFit/>
          </a:bodyPr>
          <a:lstStyle/>
          <a:p>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916307"/>
            <a:ext cx="4286250" cy="2857500"/>
          </a:xfrm>
          <a:prstGeom prst="rect">
            <a:avLst/>
          </a:prstGeom>
        </p:spPr>
      </p:pic>
    </p:spTree>
    <p:extLst>
      <p:ext uri="{BB962C8B-B14F-4D97-AF65-F5344CB8AC3E}">
        <p14:creationId xmlns:p14="http://schemas.microsoft.com/office/powerpoint/2010/main" val="3707614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idx="4294967295"/>
          </p:nvPr>
        </p:nvSpPr>
        <p:spPr>
          <a:noFill/>
        </p:spPr>
        <p:txBody>
          <a:bodyPr/>
          <a:lstStyle/>
          <a:p>
            <a:r>
              <a:rPr lang="en-US" smtClean="0">
                <a:effectLst/>
              </a:rPr>
              <a:t>Microsoft BizSpark</a:t>
            </a:r>
          </a:p>
        </p:txBody>
      </p:sp>
      <p:sp>
        <p:nvSpPr>
          <p:cNvPr id="59394" name="Rectangle 3"/>
          <p:cNvSpPr>
            <a:spLocks noGrp="1" noChangeArrowheads="1"/>
          </p:cNvSpPr>
          <p:nvPr>
            <p:ph type="body" idx="4294967295"/>
          </p:nvPr>
        </p:nvSpPr>
        <p:spPr/>
        <p:txBody>
          <a:bodyPr/>
          <a:lstStyle/>
          <a:p>
            <a:r>
              <a:rPr lang="en-US" dirty="0" smtClean="0"/>
              <a:t> BizSpark is designed to give startups access to the tools, support and visibility they need, when they need it the most. </a:t>
            </a:r>
          </a:p>
          <a:p>
            <a:pPr lvl="1">
              <a:spcBef>
                <a:spcPts val="1200"/>
              </a:spcBef>
            </a:pPr>
            <a:r>
              <a:rPr lang="en-US" dirty="0" smtClean="0"/>
              <a:t> Support</a:t>
            </a:r>
          </a:p>
          <a:p>
            <a:pPr lvl="1"/>
            <a:r>
              <a:rPr lang="en-US" dirty="0" smtClean="0"/>
              <a:t> Software</a:t>
            </a:r>
          </a:p>
          <a:p>
            <a:pPr lvl="1"/>
            <a:r>
              <a:rPr lang="en-US" dirty="0" smtClean="0"/>
              <a:t> Visibility</a:t>
            </a:r>
          </a:p>
          <a:p>
            <a:endParaRPr lang="en-US" dirty="0" smtClean="0"/>
          </a:p>
          <a:p>
            <a:pPr algn="ctr">
              <a:buFont typeface="Wingdings" pitchFamily="2" charset="2"/>
              <a:buNone/>
            </a:pPr>
            <a:r>
              <a:rPr lang="en-US" sz="3600" dirty="0">
                <a:solidFill>
                  <a:srgbClr val="FF0000"/>
                </a:solidFill>
              </a:rPr>
              <a:t>http://www.microsoft.com/BizSpark</a:t>
            </a:r>
          </a:p>
        </p:txBody>
      </p:sp>
      <p:sp>
        <p:nvSpPr>
          <p:cNvPr id="59395" name="TextBox 3"/>
          <p:cNvSpPr txBox="1">
            <a:spLocks noChangeArrowheads="1"/>
          </p:cNvSpPr>
          <p:nvPr/>
        </p:nvSpPr>
        <p:spPr bwMode="auto">
          <a:xfrm>
            <a:off x="457200" y="6096014"/>
            <a:ext cx="1143000" cy="461358"/>
          </a:xfrm>
          <a:prstGeom prst="rect">
            <a:avLst/>
          </a:prstGeom>
          <a:solidFill>
            <a:srgbClr val="DAE4F2"/>
          </a:solidFill>
          <a:ln w="9525">
            <a:noFill/>
            <a:miter lim="800000"/>
            <a:headEnd/>
            <a:tailEnd/>
          </a:ln>
        </p:spPr>
        <p:txBody>
          <a:bodyPr lIns="91138" tIns="45568" rIns="91138" bIns="45568">
            <a:spAutoFit/>
          </a:bodyPr>
          <a:lstStyle/>
          <a:p>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idx="4294967295"/>
          </p:nvPr>
        </p:nvSpPr>
        <p:spPr>
          <a:noFill/>
        </p:spPr>
        <p:txBody>
          <a:bodyPr/>
          <a:lstStyle/>
          <a:p>
            <a:r>
              <a:rPr lang="en-US" smtClean="0">
                <a:effectLst/>
              </a:rPr>
              <a:t>Microsoft BizSpark Requirements</a:t>
            </a:r>
          </a:p>
        </p:txBody>
      </p:sp>
      <p:sp>
        <p:nvSpPr>
          <p:cNvPr id="74755" name="Rectangle 3"/>
          <p:cNvSpPr>
            <a:spLocks noGrp="1" noChangeArrowheads="1"/>
          </p:cNvSpPr>
          <p:nvPr>
            <p:ph type="body" idx="4294967295"/>
          </p:nvPr>
        </p:nvSpPr>
        <p:spPr/>
        <p:txBody>
          <a:bodyPr/>
          <a:lstStyle/>
          <a:p>
            <a:pPr>
              <a:defRPr/>
            </a:pPr>
            <a:r>
              <a:rPr lang="en-US" dirty="0" smtClean="0"/>
              <a:t>Your Business </a:t>
            </a:r>
            <a:r>
              <a:rPr lang="en-US" dirty="0" smtClean="0">
                <a:sym typeface="Wingdings" pitchFamily="2" charset="2"/>
              </a:rPr>
              <a:t></a:t>
            </a:r>
            <a:endParaRPr lang="en-US" dirty="0" smtClean="0"/>
          </a:p>
          <a:p>
            <a:pPr marL="968253" lvl="1" indent="-512601">
              <a:buFont typeface="+mj-lt"/>
              <a:buAutoNum type="arabicPeriod"/>
              <a:defRPr/>
            </a:pPr>
            <a:r>
              <a:rPr lang="en-US" dirty="0" smtClean="0"/>
              <a:t>Is developing software or apps</a:t>
            </a:r>
          </a:p>
          <a:p>
            <a:pPr marL="968253" lvl="1" indent="-512601">
              <a:buFont typeface="+mj-lt"/>
              <a:buAutoNum type="arabicPeriod"/>
              <a:defRPr/>
            </a:pPr>
            <a:r>
              <a:rPr lang="en-US" dirty="0" smtClean="0"/>
              <a:t>Is privately held</a:t>
            </a:r>
          </a:p>
          <a:p>
            <a:pPr marL="968253" lvl="1" indent="-512601">
              <a:buFont typeface="+mj-lt"/>
              <a:buAutoNum type="arabicPeriod"/>
              <a:defRPr/>
            </a:pPr>
            <a:r>
              <a:rPr lang="en-US" dirty="0" smtClean="0"/>
              <a:t>Has been in business for less than 5 years</a:t>
            </a:r>
          </a:p>
          <a:p>
            <a:pPr marL="968253" lvl="1" indent="-512601">
              <a:buFont typeface="+mj-lt"/>
              <a:buAutoNum type="arabicPeriod"/>
              <a:defRPr/>
            </a:pPr>
            <a:r>
              <a:rPr lang="en-US" dirty="0" smtClean="0"/>
              <a:t>Making less than US $1 million annually</a:t>
            </a:r>
          </a:p>
          <a:p>
            <a:pPr marL="968253" lvl="1" indent="-512601">
              <a:buFont typeface="+mj-lt"/>
              <a:buAutoNum type="arabicPeriod"/>
              <a:defRPr/>
            </a:pPr>
            <a:r>
              <a:rPr lang="en-US" dirty="0" smtClean="0"/>
              <a:t>Is sponsored by a </a:t>
            </a:r>
            <a:r>
              <a:rPr lang="en-US" dirty="0" err="1" smtClean="0"/>
              <a:t>BizSpark</a:t>
            </a:r>
            <a:r>
              <a:rPr lang="en-US" dirty="0" smtClean="0"/>
              <a:t> Network Partner</a:t>
            </a:r>
          </a:p>
          <a:p>
            <a:pPr lvl="1">
              <a:defRPr/>
            </a:pPr>
            <a:endParaRPr lang="en-US" dirty="0" smtClean="0"/>
          </a:p>
          <a:p>
            <a:pPr lvl="1" algn="ctr">
              <a:buFont typeface="Wingdings" pitchFamily="2" charset="2"/>
              <a:buNone/>
              <a:defRPr/>
            </a:pPr>
            <a:r>
              <a:rPr lang="en-US" sz="3600" dirty="0">
                <a:solidFill>
                  <a:srgbClr val="FF0000"/>
                </a:solidFill>
              </a:rPr>
              <a:t>http://www.microsoft.com/BizSpark</a:t>
            </a:r>
          </a:p>
          <a:p>
            <a:pPr lvl="1">
              <a:defRPr/>
            </a:pPr>
            <a:endParaRPr lang="en-US" dirty="0" smtClean="0"/>
          </a:p>
        </p:txBody>
      </p:sp>
      <p:sp>
        <p:nvSpPr>
          <p:cNvPr id="61443" name="TextBox 3"/>
          <p:cNvSpPr txBox="1">
            <a:spLocks noChangeArrowheads="1"/>
          </p:cNvSpPr>
          <p:nvPr/>
        </p:nvSpPr>
        <p:spPr bwMode="auto">
          <a:xfrm>
            <a:off x="457200" y="6096014"/>
            <a:ext cx="1143000" cy="461358"/>
          </a:xfrm>
          <a:prstGeom prst="rect">
            <a:avLst/>
          </a:prstGeom>
          <a:solidFill>
            <a:srgbClr val="DAE4F2"/>
          </a:solidFill>
          <a:ln w="9525">
            <a:noFill/>
            <a:miter lim="800000"/>
            <a:headEnd/>
            <a:tailEnd/>
          </a:ln>
        </p:spPr>
        <p:txBody>
          <a:bodyPr lIns="91138" tIns="45568" rIns="91138" bIns="45568">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4755">
                                            <p:txEl>
                                              <p:pRg st="1" end="1"/>
                                            </p:txEl>
                                          </p:spTgt>
                                        </p:tgtEl>
                                        <p:attrNameLst>
                                          <p:attrName>style.visibility</p:attrName>
                                        </p:attrNameLst>
                                      </p:cBhvr>
                                      <p:to>
                                        <p:strVal val="visible"/>
                                      </p:to>
                                    </p:set>
                                    <p:animEffect transition="in" filter="dissolve">
                                      <p:cBhvr>
                                        <p:cTn id="7" dur="500"/>
                                        <p:tgtEl>
                                          <p:spTgt spid="747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4755">
                                            <p:txEl>
                                              <p:pRg st="2" end="2"/>
                                            </p:txEl>
                                          </p:spTgt>
                                        </p:tgtEl>
                                        <p:attrNameLst>
                                          <p:attrName>style.visibility</p:attrName>
                                        </p:attrNameLst>
                                      </p:cBhvr>
                                      <p:to>
                                        <p:strVal val="visible"/>
                                      </p:to>
                                    </p:set>
                                    <p:animEffect transition="in" filter="dissolve">
                                      <p:cBhvr>
                                        <p:cTn id="12" dur="500"/>
                                        <p:tgtEl>
                                          <p:spTgt spid="747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4755">
                                            <p:txEl>
                                              <p:pRg st="3" end="3"/>
                                            </p:txEl>
                                          </p:spTgt>
                                        </p:tgtEl>
                                        <p:attrNameLst>
                                          <p:attrName>style.visibility</p:attrName>
                                        </p:attrNameLst>
                                      </p:cBhvr>
                                      <p:to>
                                        <p:strVal val="visible"/>
                                      </p:to>
                                    </p:set>
                                    <p:animEffect transition="in" filter="dissolve">
                                      <p:cBhvr>
                                        <p:cTn id="17" dur="500"/>
                                        <p:tgtEl>
                                          <p:spTgt spid="7475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4755">
                                            <p:txEl>
                                              <p:pRg st="4" end="4"/>
                                            </p:txEl>
                                          </p:spTgt>
                                        </p:tgtEl>
                                        <p:attrNameLst>
                                          <p:attrName>style.visibility</p:attrName>
                                        </p:attrNameLst>
                                      </p:cBhvr>
                                      <p:to>
                                        <p:strVal val="visible"/>
                                      </p:to>
                                    </p:set>
                                    <p:animEffect transition="in" filter="dissolve">
                                      <p:cBhvr>
                                        <p:cTn id="22" dur="500"/>
                                        <p:tgtEl>
                                          <p:spTgt spid="7475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4755">
                                            <p:txEl>
                                              <p:pRg st="5" end="5"/>
                                            </p:txEl>
                                          </p:spTgt>
                                        </p:tgtEl>
                                        <p:attrNameLst>
                                          <p:attrName>style.visibility</p:attrName>
                                        </p:attrNameLst>
                                      </p:cBhvr>
                                      <p:to>
                                        <p:strVal val="visible"/>
                                      </p:to>
                                    </p:set>
                                    <p:animEffect transition="in" filter="dissolve">
                                      <p:cBhvr>
                                        <p:cTn id="27" dur="500"/>
                                        <p:tgtEl>
                                          <p:spTgt spid="747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idx="4294967295"/>
          </p:nvPr>
        </p:nvSpPr>
        <p:spPr>
          <a:noFill/>
        </p:spPr>
        <p:txBody>
          <a:bodyPr/>
          <a:lstStyle/>
          <a:p>
            <a:r>
              <a:rPr lang="en-US" dirty="0" smtClean="0">
                <a:effectLst/>
              </a:rPr>
              <a:t>Not Eligible for BizSpark</a:t>
            </a:r>
          </a:p>
        </p:txBody>
      </p:sp>
      <p:sp>
        <p:nvSpPr>
          <p:cNvPr id="74755" name="Rectangle 3"/>
          <p:cNvSpPr>
            <a:spLocks noGrp="1" noChangeArrowheads="1"/>
          </p:cNvSpPr>
          <p:nvPr>
            <p:ph type="body" idx="4294967295"/>
          </p:nvPr>
        </p:nvSpPr>
        <p:spPr>
          <a:xfrm>
            <a:off x="533400" y="1828835"/>
            <a:ext cx="7924800" cy="4267179"/>
          </a:xfrm>
        </p:spPr>
        <p:txBody>
          <a:bodyPr/>
          <a:lstStyle/>
          <a:p>
            <a:pPr>
              <a:defRPr/>
            </a:pPr>
            <a:r>
              <a:rPr lang="en-US" dirty="0" smtClean="0"/>
              <a:t> If </a:t>
            </a:r>
            <a:r>
              <a:rPr lang="en-US" dirty="0"/>
              <a:t>you are developing dashboards, HTML editors, utilities, website, and similar technologies that are not considered primary service or application.</a:t>
            </a:r>
          </a:p>
          <a:p>
            <a:pPr>
              <a:defRPr/>
            </a:pPr>
            <a:r>
              <a:rPr lang="en-US" dirty="0" smtClean="0"/>
              <a:t> If </a:t>
            </a:r>
            <a:r>
              <a:rPr lang="en-US" dirty="0"/>
              <a:t>you are a consultant</a:t>
            </a:r>
          </a:p>
          <a:p>
            <a:pPr lvl="1">
              <a:defRPr/>
            </a:pPr>
            <a:endParaRPr lang="en-US" dirty="0" smtClean="0"/>
          </a:p>
          <a:p>
            <a:pPr lvl="1" algn="ctr">
              <a:buFont typeface="Wingdings" pitchFamily="2" charset="2"/>
              <a:buNone/>
              <a:defRPr/>
            </a:pPr>
            <a:r>
              <a:rPr lang="en-US" sz="3600" dirty="0">
                <a:solidFill>
                  <a:srgbClr val="FF0000"/>
                </a:solidFill>
              </a:rPr>
              <a:t>http://www.microsoft.com/BizSpark</a:t>
            </a:r>
          </a:p>
          <a:p>
            <a:pPr lvl="1">
              <a:defRPr/>
            </a:pPr>
            <a:endParaRPr lang="en-US" dirty="0" smtClean="0"/>
          </a:p>
        </p:txBody>
      </p:sp>
      <p:sp>
        <p:nvSpPr>
          <p:cNvPr id="61443" name="TextBox 3"/>
          <p:cNvSpPr txBox="1">
            <a:spLocks noChangeArrowheads="1"/>
          </p:cNvSpPr>
          <p:nvPr/>
        </p:nvSpPr>
        <p:spPr bwMode="auto">
          <a:xfrm>
            <a:off x="457200" y="6096014"/>
            <a:ext cx="1143000" cy="461358"/>
          </a:xfrm>
          <a:prstGeom prst="rect">
            <a:avLst/>
          </a:prstGeom>
          <a:solidFill>
            <a:srgbClr val="DAE4F2"/>
          </a:solidFill>
          <a:ln w="9525">
            <a:noFill/>
            <a:miter lim="800000"/>
            <a:headEnd/>
            <a:tailEnd/>
          </a:ln>
        </p:spPr>
        <p:txBody>
          <a:bodyPr lIns="91138" tIns="45568" rIns="91138" bIns="45568">
            <a:spAutoFit/>
          </a:bodyPr>
          <a:lstStyle/>
          <a:p>
            <a:endParaRPr lang="en-US"/>
          </a:p>
        </p:txBody>
      </p:sp>
    </p:spTree>
    <p:extLst>
      <p:ext uri="{BB962C8B-B14F-4D97-AF65-F5344CB8AC3E}">
        <p14:creationId xmlns:p14="http://schemas.microsoft.com/office/powerpoint/2010/main" val="15665390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txBox="1">
            <a:spLocks noChangeArrowheads="1"/>
          </p:cNvSpPr>
          <p:nvPr/>
        </p:nvSpPr>
        <p:spPr bwMode="auto">
          <a:xfrm>
            <a:off x="725557" y="5181600"/>
            <a:ext cx="8229600" cy="609600"/>
          </a:xfrm>
          <a:prstGeom prst="rect">
            <a:avLst/>
          </a:prstGeom>
          <a:noFill/>
          <a:ln w="9525">
            <a:noFill/>
            <a:miter lim="800000"/>
            <a:headEnd/>
            <a:tailEnd/>
          </a:ln>
          <a:effectLst/>
        </p:spPr>
        <p:txBody>
          <a:bodyPr vert="horz" wrap="square" lIns="91138" tIns="45568" rIns="91138" bIns="45568" numCol="1" anchor="b" anchorCtr="0" compatLnSpc="1">
            <a:prstTxWarp prst="textNoShape">
              <a:avLst/>
            </a:prstTxWarp>
          </a:bodyPr>
          <a:lstStyle>
            <a:lvl1pPr algn="r" rtl="0" eaLnBrk="0" fontAlgn="base" hangingPunct="0">
              <a:spcBef>
                <a:spcPct val="0"/>
              </a:spcBef>
              <a:spcAft>
                <a:spcPct val="0"/>
              </a:spcAft>
              <a:defRPr sz="3600" b="1">
                <a:solidFill>
                  <a:schemeClr val="tx1"/>
                </a:solidFill>
                <a:effectLst/>
                <a:latin typeface="Verdana" pitchFamily="34" charset="0"/>
                <a:ea typeface="+mj-ea"/>
                <a:cs typeface="+mj-cs"/>
              </a:defRPr>
            </a:lvl1pPr>
            <a:lvl2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2pPr>
            <a:lvl3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3pPr>
            <a:lvl4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4pPr>
            <a:lvl5pPr algn="r"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5pPr>
            <a:lvl6pPr marL="457200" algn="r"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6pPr>
            <a:lvl7pPr marL="914400" algn="r"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7pPr>
            <a:lvl8pPr marL="1371600" algn="r"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8pPr>
            <a:lvl9pPr marL="1828800" algn="r"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9pPr>
          </a:lstStyle>
          <a:p>
            <a:pPr algn="ctr" eaLnBrk="1" hangingPunct="1"/>
            <a:r>
              <a:rPr lang="en-US" sz="3200" dirty="0" smtClean="0"/>
              <a:t>Azure</a:t>
            </a:r>
            <a:endParaRPr lang="en-US" sz="32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Shawn </a:t>
            </a:r>
            <a:r>
              <a:rPr lang="en-US" dirty="0" err="1"/>
              <a:t>Weisfeld</a:t>
            </a:r>
            <a:r>
              <a:rPr lang="en-US" dirty="0"/>
              <a:t> </a:t>
            </a:r>
          </a:p>
        </p:txBody>
      </p:sp>
      <p:sp>
        <p:nvSpPr>
          <p:cNvPr id="3" name="Content Placeholder 2"/>
          <p:cNvSpPr>
            <a:spLocks noGrp="1"/>
          </p:cNvSpPr>
          <p:nvPr>
            <p:ph idx="1"/>
          </p:nvPr>
        </p:nvSpPr>
        <p:spPr/>
        <p:txBody>
          <a:bodyPr/>
          <a:lstStyle/>
          <a:p>
            <a:r>
              <a:rPr lang="en-US" sz="2800" dirty="0" smtClean="0"/>
              <a:t> Shawn </a:t>
            </a:r>
            <a:r>
              <a:rPr lang="en-US" sz="2800" dirty="0"/>
              <a:t>(http://www.shawnweisfeld.com, shawn@shawnweisfeld.com) is passionate about building awesome applications and websites with .NET technologies and Azure. </a:t>
            </a:r>
            <a:endParaRPr lang="en-US" sz="2800" dirty="0" smtClean="0"/>
          </a:p>
          <a:p>
            <a:r>
              <a:rPr lang="en-US" sz="2800" dirty="0" smtClean="0"/>
              <a:t> He </a:t>
            </a:r>
            <a:r>
              <a:rPr lang="en-US" sz="2800" dirty="0"/>
              <a:t>is currently a Technical Evangelist for Microsoft based in Austin TX and founder of http://UserGroup.tv. </a:t>
            </a:r>
            <a:endParaRPr lang="en-US" sz="2800" dirty="0" smtClean="0"/>
          </a:p>
          <a:p>
            <a:r>
              <a:rPr lang="en-US" sz="2800" dirty="0"/>
              <a:t> </a:t>
            </a:r>
            <a:r>
              <a:rPr lang="en-US" sz="2800" dirty="0" smtClean="0"/>
              <a:t>Read </a:t>
            </a:r>
            <a:r>
              <a:rPr lang="en-US" sz="2800" dirty="0"/>
              <a:t>his full bio at http://about.me/shawnweisfeld </a:t>
            </a:r>
            <a:endParaRPr lang="en-US" sz="2800" dirty="0" smtClean="0"/>
          </a:p>
          <a:p>
            <a:r>
              <a:rPr lang="en-US" sz="2800" dirty="0" smtClean="0"/>
              <a:t>The most awesome person ever!</a:t>
            </a:r>
            <a:endParaRPr lang="en-US" sz="2800" dirty="0"/>
          </a:p>
        </p:txBody>
      </p:sp>
    </p:spTree>
    <p:extLst>
      <p:ext uri="{BB962C8B-B14F-4D97-AF65-F5344CB8AC3E}">
        <p14:creationId xmlns:p14="http://schemas.microsoft.com/office/powerpoint/2010/main" val="1792882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defRPr/>
            </a:pPr>
            <a:r>
              <a:rPr lang="en-US" dirty="0" smtClean="0"/>
              <a:t>Welcome</a:t>
            </a:r>
          </a:p>
        </p:txBody>
      </p:sp>
      <p:sp>
        <p:nvSpPr>
          <p:cNvPr id="32770" name="Rectangle 3"/>
          <p:cNvSpPr>
            <a:spLocks noGrp="1" noChangeArrowheads="1"/>
          </p:cNvSpPr>
          <p:nvPr>
            <p:ph type="body" idx="1"/>
          </p:nvPr>
        </p:nvSpPr>
        <p:spPr/>
        <p:txBody>
          <a:bodyPr/>
          <a:lstStyle/>
          <a:p>
            <a:pPr eaLnBrk="1" hangingPunct="1">
              <a:buFont typeface="Wingdings" pitchFamily="2" charset="2"/>
              <a:buNone/>
            </a:pPr>
            <a:r>
              <a:rPr lang="en-US" dirty="0" smtClean="0"/>
              <a:t>The purpose of this user group is to help developers learn ASP.NET. </a:t>
            </a:r>
          </a:p>
          <a:p>
            <a:pPr lvl="1" eaLnBrk="1" hangingPunct="1">
              <a:spcBef>
                <a:spcPts val="1800"/>
              </a:spcBef>
              <a:buFontTx/>
              <a:buChar char="-"/>
            </a:pPr>
            <a:r>
              <a:rPr lang="en-US" dirty="0" smtClean="0"/>
              <a:t>Our intent is to provide a forum for you to learn about and discuss the various components of a production quality ASP.NET application.</a:t>
            </a:r>
          </a:p>
          <a:p>
            <a:pPr lvl="1" eaLnBrk="1" hangingPunct="1">
              <a:spcBef>
                <a:spcPct val="25000"/>
              </a:spcBef>
              <a:buFontTx/>
              <a:buChar char="-"/>
            </a:pPr>
            <a:endParaRPr lang="en-US" dirty="0" smtClean="0"/>
          </a:p>
          <a:p>
            <a:pPr algn="ctr" eaLnBrk="1" hangingPunct="1">
              <a:buFont typeface="Wingdings" pitchFamily="2" charset="2"/>
              <a:buNone/>
            </a:pPr>
            <a:r>
              <a:rPr lang="en-US" sz="4000" b="1" dirty="0">
                <a:hlinkClick r:id="rId3"/>
              </a:rPr>
              <a:t>www.dallasasp.net</a:t>
            </a:r>
            <a:endParaRPr lang="en-US" sz="4000" b="1" dirty="0"/>
          </a:p>
        </p:txBody>
      </p:sp>
      <p:sp>
        <p:nvSpPr>
          <p:cNvPr id="32771" name="TextBox 3"/>
          <p:cNvSpPr txBox="1">
            <a:spLocks noChangeArrowheads="1"/>
          </p:cNvSpPr>
          <p:nvPr/>
        </p:nvSpPr>
        <p:spPr bwMode="auto">
          <a:xfrm>
            <a:off x="457200" y="6096014"/>
            <a:ext cx="1143000" cy="461358"/>
          </a:xfrm>
          <a:prstGeom prst="rect">
            <a:avLst/>
          </a:prstGeom>
          <a:solidFill>
            <a:srgbClr val="DAE4F2"/>
          </a:solidFill>
          <a:ln w="9525">
            <a:noFill/>
            <a:miter lim="800000"/>
            <a:headEnd/>
            <a:tailEnd/>
          </a:ln>
        </p:spPr>
        <p:txBody>
          <a:bodyPr lIns="91138" tIns="45568" rIns="91138" bIns="45568">
            <a:spAutoFit/>
          </a:bodyPr>
          <a:lstStyle/>
          <a:p>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defRPr/>
            </a:pPr>
            <a:r>
              <a:rPr lang="en-US" dirty="0" smtClean="0"/>
              <a:t>Our Website</a:t>
            </a:r>
          </a:p>
        </p:txBody>
      </p:sp>
      <p:sp>
        <p:nvSpPr>
          <p:cNvPr id="34819" name="TextBox 3"/>
          <p:cNvSpPr txBox="1">
            <a:spLocks noChangeArrowheads="1"/>
          </p:cNvSpPr>
          <p:nvPr/>
        </p:nvSpPr>
        <p:spPr bwMode="auto">
          <a:xfrm>
            <a:off x="457200" y="6096014"/>
            <a:ext cx="1143000" cy="461358"/>
          </a:xfrm>
          <a:prstGeom prst="rect">
            <a:avLst/>
          </a:prstGeom>
          <a:solidFill>
            <a:srgbClr val="DAE4F2"/>
          </a:solidFill>
          <a:ln w="9525">
            <a:noFill/>
            <a:miter lim="800000"/>
            <a:headEnd/>
            <a:tailEnd/>
          </a:ln>
        </p:spPr>
        <p:txBody>
          <a:bodyPr lIns="91138" tIns="45568" rIns="91138" bIns="45568">
            <a:spAutoFit/>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818" y="1823890"/>
            <a:ext cx="5976287" cy="4370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defRPr/>
            </a:pPr>
            <a:r>
              <a:rPr lang="en-US" dirty="0" smtClean="0"/>
              <a:t>Agenda</a:t>
            </a:r>
          </a:p>
        </p:txBody>
      </p:sp>
      <p:sp>
        <p:nvSpPr>
          <p:cNvPr id="98307" name="Rectangle 3"/>
          <p:cNvSpPr>
            <a:spLocks noGrp="1" noChangeArrowheads="1"/>
          </p:cNvSpPr>
          <p:nvPr>
            <p:ph type="body" idx="1"/>
          </p:nvPr>
        </p:nvSpPr>
        <p:spPr/>
        <p:txBody>
          <a:bodyPr/>
          <a:lstStyle/>
          <a:p>
            <a:pPr eaLnBrk="1" hangingPunct="1"/>
            <a:r>
              <a:rPr lang="en-US" b="1" dirty="0" smtClean="0"/>
              <a:t> User Group Business</a:t>
            </a:r>
          </a:p>
          <a:p>
            <a:pPr eaLnBrk="1" hangingPunct="1"/>
            <a:r>
              <a:rPr lang="en-US" b="1" dirty="0" smtClean="0"/>
              <a:t> Announcements</a:t>
            </a:r>
          </a:p>
          <a:p>
            <a:pPr eaLnBrk="1" hangingPunct="1"/>
            <a:r>
              <a:rPr lang="en-US" b="1" dirty="0"/>
              <a:t> </a:t>
            </a:r>
            <a:r>
              <a:rPr lang="en-US" b="1" dirty="0" smtClean="0"/>
              <a:t>Main Presentation</a:t>
            </a:r>
          </a:p>
          <a:p>
            <a:pPr eaLnBrk="1" hangingPunct="1"/>
            <a:r>
              <a:rPr lang="en-US" b="1" dirty="0" smtClean="0"/>
              <a:t> Door Prizes</a:t>
            </a:r>
          </a:p>
          <a:p>
            <a:pPr eaLnBrk="1" hangingPunct="1"/>
            <a:endParaRPr lang="en-US" dirty="0" smtClean="0"/>
          </a:p>
        </p:txBody>
      </p:sp>
      <p:sp>
        <p:nvSpPr>
          <p:cNvPr id="36867" name="TextBox 3"/>
          <p:cNvSpPr txBox="1">
            <a:spLocks noChangeArrowheads="1"/>
          </p:cNvSpPr>
          <p:nvPr/>
        </p:nvSpPr>
        <p:spPr bwMode="auto">
          <a:xfrm>
            <a:off x="457200" y="6096014"/>
            <a:ext cx="1143000" cy="461358"/>
          </a:xfrm>
          <a:prstGeom prst="rect">
            <a:avLst/>
          </a:prstGeom>
          <a:solidFill>
            <a:srgbClr val="DAE4F2"/>
          </a:solidFill>
          <a:ln w="9525">
            <a:noFill/>
            <a:miter lim="800000"/>
            <a:headEnd/>
            <a:tailEnd/>
          </a:ln>
        </p:spPr>
        <p:txBody>
          <a:bodyPr lIns="91138" tIns="45568" rIns="91138" bIns="45568">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animEffect transition="in" filter="blinds(horizontal)">
                                      <p:cBhvr>
                                        <p:cTn id="7" dur="500"/>
                                        <p:tgtEl>
                                          <p:spTgt spid="98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8307">
                                            <p:txEl>
                                              <p:pRg st="1" end="1"/>
                                            </p:txEl>
                                          </p:spTgt>
                                        </p:tgtEl>
                                        <p:attrNameLst>
                                          <p:attrName>style.visibility</p:attrName>
                                        </p:attrNameLst>
                                      </p:cBhvr>
                                      <p:to>
                                        <p:strVal val="visible"/>
                                      </p:to>
                                    </p:set>
                                    <p:animEffect transition="in" filter="blinds(horizontal)">
                                      <p:cBhvr>
                                        <p:cTn id="12" dur="500"/>
                                        <p:tgtEl>
                                          <p:spTgt spid="983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8307">
                                            <p:txEl>
                                              <p:pRg st="2" end="2"/>
                                            </p:txEl>
                                          </p:spTgt>
                                        </p:tgtEl>
                                        <p:attrNameLst>
                                          <p:attrName>style.visibility</p:attrName>
                                        </p:attrNameLst>
                                      </p:cBhvr>
                                      <p:to>
                                        <p:strVal val="visible"/>
                                      </p:to>
                                    </p:set>
                                    <p:animEffect transition="in" filter="blinds(horizontal)">
                                      <p:cBhvr>
                                        <p:cTn id="17" dur="500"/>
                                        <p:tgtEl>
                                          <p:spTgt spid="983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8307">
                                            <p:txEl>
                                              <p:pRg st="3" end="3"/>
                                            </p:txEl>
                                          </p:spTgt>
                                        </p:tgtEl>
                                        <p:attrNameLst>
                                          <p:attrName>style.visibility</p:attrName>
                                        </p:attrNameLst>
                                      </p:cBhvr>
                                      <p:to>
                                        <p:strVal val="visible"/>
                                      </p:to>
                                    </p:set>
                                    <p:animEffect transition="in" filter="blinds(horizontal)">
                                      <p:cBhvr>
                                        <p:cTn id="22" dur="500"/>
                                        <p:tgtEl>
                                          <p:spTgt spid="983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4"/>
          <p:cNvSpPr>
            <a:spLocks noGrp="1" noChangeArrowheads="1"/>
          </p:cNvSpPr>
          <p:nvPr>
            <p:ph type="ctrTitle"/>
          </p:nvPr>
        </p:nvSpPr>
        <p:spPr/>
        <p:txBody>
          <a:bodyPr/>
          <a:lstStyle/>
          <a:p>
            <a:pPr eaLnBrk="1" hangingPunct="1"/>
            <a:r>
              <a:rPr lang="en-US" smtClean="0"/>
              <a:t>User Group Business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8226" name="Rectangle 2"/>
          <p:cNvSpPr>
            <a:spLocks noGrp="1" noChangeArrowheads="1"/>
          </p:cNvSpPr>
          <p:nvPr>
            <p:ph type="title" idx="4294967295"/>
          </p:nvPr>
        </p:nvSpPr>
        <p:spPr/>
        <p:txBody>
          <a:bodyPr anchor="ctr"/>
          <a:lstStyle/>
          <a:p>
            <a:pPr eaLnBrk="1" hangingPunct="1">
              <a:defRPr/>
            </a:pPr>
            <a:r>
              <a:rPr lang="en-US" dirty="0" smtClean="0"/>
              <a:t>Paperwork</a:t>
            </a:r>
          </a:p>
        </p:txBody>
      </p:sp>
      <p:sp>
        <p:nvSpPr>
          <p:cNvPr id="40963" name="TextBox 3"/>
          <p:cNvSpPr txBox="1">
            <a:spLocks noChangeArrowheads="1"/>
          </p:cNvSpPr>
          <p:nvPr/>
        </p:nvSpPr>
        <p:spPr bwMode="auto">
          <a:xfrm>
            <a:off x="457200" y="6096014"/>
            <a:ext cx="1143000" cy="461358"/>
          </a:xfrm>
          <a:prstGeom prst="rect">
            <a:avLst/>
          </a:prstGeom>
          <a:solidFill>
            <a:srgbClr val="DAE4F2"/>
          </a:solidFill>
          <a:ln w="9525">
            <a:noFill/>
            <a:miter lim="800000"/>
            <a:headEnd/>
            <a:tailEnd/>
          </a:ln>
        </p:spPr>
        <p:txBody>
          <a:bodyPr lIns="91138" tIns="45568" rIns="91138" bIns="45568">
            <a:spAutoFit/>
          </a:bodyPr>
          <a:lstStyle/>
          <a:p>
            <a:endParaRPr lang="en-US"/>
          </a:p>
        </p:txBody>
      </p:sp>
      <p:sp>
        <p:nvSpPr>
          <p:cNvPr id="308227" name="Rectangle 3"/>
          <p:cNvSpPr>
            <a:spLocks noGrp="1" noChangeArrowheads="1"/>
          </p:cNvSpPr>
          <p:nvPr>
            <p:ph type="body" idx="4294967295"/>
          </p:nvPr>
        </p:nvSpPr>
        <p:spPr>
          <a:xfrm>
            <a:off x="481781" y="1752622"/>
            <a:ext cx="8382000" cy="4572000"/>
          </a:xfrm>
        </p:spPr>
        <p:txBody>
          <a:bodyPr/>
          <a:lstStyle/>
          <a:p>
            <a:pPr eaLnBrk="1" hangingPunct="1"/>
            <a:r>
              <a:rPr lang="en-US" b="1" dirty="0" smtClean="0"/>
              <a:t> Door Prizes</a:t>
            </a:r>
          </a:p>
          <a:p>
            <a:pPr eaLnBrk="1" hangingPunct="1"/>
            <a:r>
              <a:rPr lang="en-US" b="1" dirty="0" smtClean="0"/>
              <a:t> Dues</a:t>
            </a:r>
          </a:p>
          <a:p>
            <a:pPr eaLnBrk="1" hangingPunct="1"/>
            <a:r>
              <a:rPr lang="en-US" b="1" dirty="0" smtClean="0"/>
              <a:t> Renewal / Joiner Gift</a:t>
            </a:r>
          </a:p>
          <a:p>
            <a:pPr eaLnBrk="1" hangingPunct="1"/>
            <a:r>
              <a:rPr lang="en-US" b="1" dirty="0" smtClean="0"/>
              <a:t> RSVP by Noon</a:t>
            </a:r>
          </a:p>
          <a:p>
            <a:pPr eaLnBrk="1" hangingPunct="1"/>
            <a:r>
              <a:rPr lang="en-US" b="1" dirty="0" smtClean="0">
                <a:solidFill>
                  <a:srgbClr val="000000"/>
                </a:solidFill>
              </a:rPr>
              <a:t> LinkedIn</a:t>
            </a:r>
          </a:p>
          <a:p>
            <a:pPr eaLnBrk="1" hangingPunct="1"/>
            <a:r>
              <a:rPr lang="en-US" b="1" dirty="0">
                <a:solidFill>
                  <a:srgbClr val="000000"/>
                </a:solidFill>
              </a:rPr>
              <a:t> </a:t>
            </a:r>
            <a:r>
              <a:rPr lang="en-US" b="1" dirty="0" smtClean="0">
                <a:solidFill>
                  <a:srgbClr val="000000"/>
                </a:solidFill>
              </a:rPr>
              <a:t>Venue Layout</a:t>
            </a:r>
            <a:endParaRPr lang="en-US" dirty="0" smtClean="0">
              <a:solidFill>
                <a:srgbClr val="000000"/>
              </a:solidFill>
            </a:endParaRPr>
          </a:p>
          <a:p>
            <a:pPr eaLnBrk="1" hangingPunct="1"/>
            <a:endParaRPr lang="en-US" dirty="0" smtClean="0">
              <a:solidFill>
                <a:schemeClr va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8226"/>
                                        </p:tgtEl>
                                        <p:attrNameLst>
                                          <p:attrName>style.visibility</p:attrName>
                                        </p:attrNameLst>
                                      </p:cBhvr>
                                      <p:to>
                                        <p:strVal val="visible"/>
                                      </p:to>
                                    </p:set>
                                    <p:animEffect transition="in" filter="fade">
                                      <p:cBhvr>
                                        <p:cTn id="7" dur="2000"/>
                                        <p:tgtEl>
                                          <p:spTgt spid="3082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8227">
                                            <p:txEl>
                                              <p:pRg st="0" end="0"/>
                                            </p:txEl>
                                          </p:spTgt>
                                        </p:tgtEl>
                                        <p:attrNameLst>
                                          <p:attrName>style.visibility</p:attrName>
                                        </p:attrNameLst>
                                      </p:cBhvr>
                                      <p:to>
                                        <p:strVal val="visible"/>
                                      </p:to>
                                    </p:set>
                                    <p:animEffect transition="in" filter="fade">
                                      <p:cBhvr>
                                        <p:cTn id="12" dur="2000"/>
                                        <p:tgtEl>
                                          <p:spTgt spid="3082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8227">
                                            <p:txEl>
                                              <p:pRg st="1" end="1"/>
                                            </p:txEl>
                                          </p:spTgt>
                                        </p:tgtEl>
                                        <p:attrNameLst>
                                          <p:attrName>style.visibility</p:attrName>
                                        </p:attrNameLst>
                                      </p:cBhvr>
                                      <p:to>
                                        <p:strVal val="visible"/>
                                      </p:to>
                                    </p:set>
                                    <p:animEffect transition="in" filter="fade">
                                      <p:cBhvr>
                                        <p:cTn id="17" dur="2000"/>
                                        <p:tgtEl>
                                          <p:spTgt spid="30822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8227">
                                            <p:txEl>
                                              <p:pRg st="2" end="2"/>
                                            </p:txEl>
                                          </p:spTgt>
                                        </p:tgtEl>
                                        <p:attrNameLst>
                                          <p:attrName>style.visibility</p:attrName>
                                        </p:attrNameLst>
                                      </p:cBhvr>
                                      <p:to>
                                        <p:strVal val="visible"/>
                                      </p:to>
                                    </p:set>
                                    <p:animEffect transition="in" filter="fade">
                                      <p:cBhvr>
                                        <p:cTn id="22" dur="2000"/>
                                        <p:tgtEl>
                                          <p:spTgt spid="30822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8227">
                                            <p:txEl>
                                              <p:pRg st="3" end="3"/>
                                            </p:txEl>
                                          </p:spTgt>
                                        </p:tgtEl>
                                        <p:attrNameLst>
                                          <p:attrName>style.visibility</p:attrName>
                                        </p:attrNameLst>
                                      </p:cBhvr>
                                      <p:to>
                                        <p:strVal val="visible"/>
                                      </p:to>
                                    </p:set>
                                    <p:animEffect transition="in" filter="fade">
                                      <p:cBhvr>
                                        <p:cTn id="27" dur="2000"/>
                                        <p:tgtEl>
                                          <p:spTgt spid="30822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8227">
                                            <p:txEl>
                                              <p:pRg st="4" end="4"/>
                                            </p:txEl>
                                          </p:spTgt>
                                        </p:tgtEl>
                                        <p:attrNameLst>
                                          <p:attrName>style.visibility</p:attrName>
                                        </p:attrNameLst>
                                      </p:cBhvr>
                                      <p:to>
                                        <p:strVal val="visible"/>
                                      </p:to>
                                    </p:set>
                                    <p:animEffect transition="in" filter="fade">
                                      <p:cBhvr>
                                        <p:cTn id="32" dur="2000"/>
                                        <p:tgtEl>
                                          <p:spTgt spid="30822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8227">
                                            <p:txEl>
                                              <p:pRg st="5" end="5"/>
                                            </p:txEl>
                                          </p:spTgt>
                                        </p:tgtEl>
                                        <p:attrNameLst>
                                          <p:attrName>style.visibility</p:attrName>
                                        </p:attrNameLst>
                                      </p:cBhvr>
                                      <p:to>
                                        <p:strVal val="visible"/>
                                      </p:to>
                                    </p:set>
                                    <p:animEffect transition="in" filter="fade">
                                      <p:cBhvr>
                                        <p:cTn id="37" dur="2000"/>
                                        <p:tgtEl>
                                          <p:spTgt spid="3082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6" grpId="0"/>
      <p:bldP spid="30822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505200" y="381008"/>
            <a:ext cx="5334000" cy="1066800"/>
          </a:xfrm>
        </p:spPr>
        <p:txBody>
          <a:bodyPr/>
          <a:lstStyle/>
          <a:p>
            <a:pPr>
              <a:defRPr/>
            </a:pPr>
            <a:r>
              <a:rPr lang="en-US" dirty="0" smtClean="0"/>
              <a:t>Later Tonight</a:t>
            </a:r>
            <a:endParaRPr lang="en-US" dirty="0"/>
          </a:p>
        </p:txBody>
      </p:sp>
      <p:sp>
        <p:nvSpPr>
          <p:cNvPr id="3" name="Content Placeholder 2"/>
          <p:cNvSpPr>
            <a:spLocks noGrp="1"/>
          </p:cNvSpPr>
          <p:nvPr>
            <p:ph idx="4294967295"/>
          </p:nvPr>
        </p:nvSpPr>
        <p:spPr>
          <a:xfrm>
            <a:off x="762000" y="1676400"/>
            <a:ext cx="7924800" cy="4751388"/>
          </a:xfrm>
        </p:spPr>
        <p:txBody>
          <a:bodyPr/>
          <a:lstStyle/>
          <a:p>
            <a:pPr>
              <a:defRPr/>
            </a:pPr>
            <a:r>
              <a:rPr lang="en-US" sz="2800" b="1" dirty="0"/>
              <a:t>          </a:t>
            </a:r>
            <a:r>
              <a:rPr lang="en-US" sz="4000" b="1" dirty="0"/>
              <a:t>Chili’s Grill &amp; Bar</a:t>
            </a:r>
            <a:r>
              <a:rPr lang="en-US" sz="4000" dirty="0"/>
              <a:t>	</a:t>
            </a:r>
          </a:p>
          <a:p>
            <a:pPr>
              <a:buFont typeface="Wingdings" pitchFamily="2" charset="2"/>
              <a:buNone/>
              <a:defRPr/>
            </a:pPr>
            <a:r>
              <a:rPr lang="en-US" dirty="0" smtClean="0"/>
              <a:t>	1300 Market Place Blvd</a:t>
            </a:r>
            <a:br>
              <a:rPr lang="en-US" dirty="0" smtClean="0"/>
            </a:br>
            <a:r>
              <a:rPr lang="en-US" dirty="0" smtClean="0"/>
              <a:t>Irving, TX  75063-7229</a:t>
            </a:r>
            <a:br>
              <a:rPr lang="en-US" dirty="0" smtClean="0"/>
            </a:br>
            <a:r>
              <a:rPr lang="en-US" dirty="0" smtClean="0"/>
              <a:t>214-574-4574</a:t>
            </a:r>
          </a:p>
          <a:p>
            <a:pPr>
              <a:buFont typeface="Wingdings" pitchFamily="2" charset="2"/>
              <a:buNone/>
              <a:defRPr/>
            </a:pPr>
            <a:endParaRPr lang="en-US" sz="900" dirty="0"/>
          </a:p>
          <a:p>
            <a:pPr marL="911294" lvl="1" indent="-455646">
              <a:buFont typeface="+mj-lt"/>
              <a:buAutoNum type="arabicPeriod"/>
              <a:defRPr/>
            </a:pPr>
            <a:r>
              <a:rPr lang="en-US" sz="2400" dirty="0"/>
              <a:t>Turn RIGHT onto access road 0.96 mo</a:t>
            </a:r>
          </a:p>
          <a:p>
            <a:pPr marL="911294" lvl="1" indent="-455646">
              <a:buFont typeface="+mj-lt"/>
              <a:buAutoNum type="arabicPeriod"/>
              <a:defRPr/>
            </a:pPr>
            <a:r>
              <a:rPr lang="en-US" sz="2400" dirty="0"/>
              <a:t>Turn LEFT onto N MACARTHUR BLVD. 0.86 mi    </a:t>
            </a:r>
          </a:p>
          <a:p>
            <a:pPr marL="911294" lvl="1" indent="-455646">
              <a:buFont typeface="+mj-lt"/>
              <a:buAutoNum type="arabicPeriod"/>
              <a:defRPr/>
            </a:pPr>
            <a:r>
              <a:rPr lang="en-US" sz="2400" dirty="0"/>
              <a:t>Turn LEFT onto access road I-635 W/W LBJ FWY. 0.62 mi    </a:t>
            </a:r>
          </a:p>
          <a:p>
            <a:pPr marL="911294" lvl="1" indent="-455646">
              <a:buFont typeface="+mj-lt"/>
              <a:buAutoNum type="arabicPeriod"/>
              <a:defRPr/>
            </a:pPr>
            <a:r>
              <a:rPr lang="en-US" sz="2400" dirty="0"/>
              <a:t>Restaurant is on RIGHT </a:t>
            </a:r>
          </a:p>
          <a:p>
            <a:pPr lvl="1">
              <a:defRPr/>
            </a:pPr>
            <a:endParaRPr lang="en-US" sz="2400" i="1" dirty="0"/>
          </a:p>
        </p:txBody>
      </p:sp>
      <p:sp>
        <p:nvSpPr>
          <p:cNvPr id="47107" name="TextBox 3"/>
          <p:cNvSpPr txBox="1">
            <a:spLocks noChangeArrowheads="1"/>
          </p:cNvSpPr>
          <p:nvPr/>
        </p:nvSpPr>
        <p:spPr bwMode="auto">
          <a:xfrm>
            <a:off x="457200" y="6096014"/>
            <a:ext cx="1143000" cy="461358"/>
          </a:xfrm>
          <a:prstGeom prst="rect">
            <a:avLst/>
          </a:prstGeom>
          <a:solidFill>
            <a:srgbClr val="DAE4F2"/>
          </a:solidFill>
          <a:ln w="9525">
            <a:noFill/>
            <a:miter lim="800000"/>
            <a:headEnd/>
            <a:tailEnd/>
          </a:ln>
        </p:spPr>
        <p:txBody>
          <a:bodyPr lIns="91138" tIns="45568" rIns="91138" bIns="45568">
            <a:spAutoFit/>
          </a:bodyPr>
          <a:lstStyle/>
          <a:p>
            <a:endParaRPr lang="en-US"/>
          </a:p>
        </p:txBody>
      </p:sp>
      <p:pic>
        <p:nvPicPr>
          <p:cNvPr id="47108" name="Picture 3"/>
          <p:cNvPicPr>
            <a:picLocks noChangeAspect="1" noChangeArrowheads="1"/>
          </p:cNvPicPr>
          <p:nvPr/>
        </p:nvPicPr>
        <p:blipFill>
          <a:blip r:embed="rId3"/>
          <a:srcRect/>
          <a:stretch>
            <a:fillRect/>
          </a:stretch>
        </p:blipFill>
        <p:spPr bwMode="auto">
          <a:xfrm>
            <a:off x="609600" y="1676412"/>
            <a:ext cx="1390650" cy="723900"/>
          </a:xfrm>
          <a:prstGeom prst="rect">
            <a:avLst/>
          </a:prstGeom>
          <a:noFill/>
          <a:ln w="9525">
            <a:noFill/>
            <a:miter lim="800000"/>
            <a:headEnd/>
            <a:tailEnd/>
          </a:ln>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35" y="1828842"/>
            <a:ext cx="1419225" cy="2564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6645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505200" y="381008"/>
            <a:ext cx="5334000" cy="1066800"/>
          </a:xfrm>
        </p:spPr>
        <p:txBody>
          <a:bodyPr/>
          <a:lstStyle/>
          <a:p>
            <a:pPr>
              <a:defRPr/>
            </a:pPr>
            <a:r>
              <a:rPr lang="en-US" dirty="0" smtClean="0"/>
              <a:t>Later Tonight</a:t>
            </a:r>
            <a:endParaRPr lang="en-US" dirty="0"/>
          </a:p>
        </p:txBody>
      </p:sp>
      <p:sp>
        <p:nvSpPr>
          <p:cNvPr id="3" name="Content Placeholder 2"/>
          <p:cNvSpPr>
            <a:spLocks noGrp="1"/>
          </p:cNvSpPr>
          <p:nvPr>
            <p:ph idx="4294967295"/>
          </p:nvPr>
        </p:nvSpPr>
        <p:spPr>
          <a:xfrm>
            <a:off x="762000" y="1676400"/>
            <a:ext cx="7924800" cy="4751388"/>
          </a:xfrm>
        </p:spPr>
        <p:txBody>
          <a:bodyPr/>
          <a:lstStyle/>
          <a:p>
            <a:pPr marL="0" indent="0">
              <a:buNone/>
              <a:defRPr/>
            </a:pPr>
            <a:r>
              <a:rPr lang="en-US" sz="3600" b="1" dirty="0" smtClean="0"/>
              <a:t>Champs Americana</a:t>
            </a:r>
            <a:r>
              <a:rPr lang="en-US" sz="3600" dirty="0"/>
              <a:t>	</a:t>
            </a:r>
          </a:p>
          <a:p>
            <a:pPr marL="0" indent="0">
              <a:buNone/>
              <a:defRPr/>
            </a:pPr>
            <a:r>
              <a:rPr lang="en-US" sz="2800" dirty="0" smtClean="0"/>
              <a:t>855 </a:t>
            </a:r>
            <a:r>
              <a:rPr lang="en-US" sz="2800" dirty="0"/>
              <a:t>West John W. Carpenter FRWY</a:t>
            </a:r>
            <a:r>
              <a:rPr lang="en-US" sz="2800" dirty="0" smtClean="0"/>
              <a:t/>
            </a:r>
            <a:br>
              <a:rPr lang="en-US" sz="2800" dirty="0" smtClean="0"/>
            </a:br>
            <a:r>
              <a:rPr lang="en-US" sz="2800" dirty="0" smtClean="0"/>
              <a:t>Irving, TX  75039</a:t>
            </a:r>
            <a:br>
              <a:rPr lang="en-US" sz="2800" dirty="0" smtClean="0"/>
            </a:br>
            <a:r>
              <a:rPr lang="en-US" sz="2800" dirty="0" smtClean="0"/>
              <a:t>972-373-0333</a:t>
            </a:r>
          </a:p>
          <a:p>
            <a:pPr>
              <a:buNone/>
              <a:defRPr/>
            </a:pPr>
            <a:endParaRPr lang="en-US" sz="900" dirty="0"/>
          </a:p>
          <a:p>
            <a:pPr lvl="1">
              <a:defRPr/>
            </a:pPr>
            <a:endParaRPr lang="en-US" sz="2400" i="1" dirty="0"/>
          </a:p>
        </p:txBody>
      </p:sp>
      <p:sp>
        <p:nvSpPr>
          <p:cNvPr id="47107" name="TextBox 3"/>
          <p:cNvSpPr txBox="1">
            <a:spLocks noChangeArrowheads="1"/>
          </p:cNvSpPr>
          <p:nvPr/>
        </p:nvSpPr>
        <p:spPr bwMode="auto">
          <a:xfrm>
            <a:off x="457200" y="6096014"/>
            <a:ext cx="1143000" cy="461358"/>
          </a:xfrm>
          <a:prstGeom prst="rect">
            <a:avLst/>
          </a:prstGeom>
          <a:solidFill>
            <a:srgbClr val="DAE4F2"/>
          </a:solidFill>
          <a:ln w="9525">
            <a:noFill/>
            <a:miter lim="800000"/>
            <a:headEnd/>
            <a:tailEnd/>
          </a:ln>
        </p:spPr>
        <p:txBody>
          <a:bodyPr lIns="91138" tIns="45568" rIns="91138" bIns="45568">
            <a:spAutoFit/>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46924"/>
            <a:ext cx="1295400" cy="1310551"/>
          </a:xfrm>
          <a:prstGeom prst="rect">
            <a:avLst/>
          </a:prstGeom>
          <a:solidFill>
            <a:schemeClr val="accent1"/>
          </a:solidFill>
          <a:ln>
            <a:noFill/>
          </a:ln>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3126293"/>
            <a:ext cx="4238698"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7804" y="3966915"/>
            <a:ext cx="1850723" cy="230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6510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qG_8mSLL7EGeY6hpZnTHe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KfoctMvU.UaCXqFdKzhaw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saXszUuP_kSOLhQ86fzlIg"/>
</p:tagLst>
</file>

<file path=ppt/theme/_rels/theme5.xml.rels><?xml version="1.0" encoding="UTF-8" standalone="yes"?>
<Relationships xmlns="http://schemas.openxmlformats.org/package/2006/relationships"><Relationship Id="rId1" Type="http://schemas.openxmlformats.org/officeDocument/2006/relationships/image" Target="../media/image9.png"/></Relationships>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Rise .ppt theme">
  <a:themeElements>
    <a:clrScheme name="Custom 10">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PresenterMedia.com Animated Theme">
  <a:themeElements>
    <a:clrScheme name="Future Interface">
      <a:dk1>
        <a:sysClr val="windowText" lastClr="000000"/>
      </a:dk1>
      <a:lt1>
        <a:sysClr val="window" lastClr="FFFFFF"/>
      </a:lt1>
      <a:dk2>
        <a:srgbClr val="596984"/>
      </a:dk2>
      <a:lt2>
        <a:srgbClr val="B3DFFF"/>
      </a:lt2>
      <a:accent1>
        <a:srgbClr val="06A8F0"/>
      </a:accent1>
      <a:accent2>
        <a:srgbClr val="062F4C"/>
      </a:accent2>
      <a:accent3>
        <a:srgbClr val="8CC442"/>
      </a:accent3>
      <a:accent4>
        <a:srgbClr val="F0C206"/>
      </a:accent4>
      <a:accent5>
        <a:srgbClr val="696969"/>
      </a:accent5>
      <a:accent6>
        <a:srgbClr val="FFFFFF"/>
      </a:accent6>
      <a:hlink>
        <a:srgbClr val="FFC000"/>
      </a:hlink>
      <a:folHlink>
        <a:srgbClr val="7F6000"/>
      </a:folHlink>
    </a:clrScheme>
    <a:fontScheme name="reflective ball">
      <a:majorFont>
        <a:latin typeface="Franklin Gothic Heavy"/>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1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4.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6.xml><?xml version="1.0" encoding="utf-8"?>
<a:theme xmlns:a="http://schemas.openxmlformats.org/drawingml/2006/main" name="4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7.xml><?xml version="1.0" encoding="utf-8"?>
<a:theme xmlns:a="http://schemas.openxmlformats.org/drawingml/2006/main" name="5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8.xml><?xml version="1.0" encoding="utf-8"?>
<a:theme xmlns:a="http://schemas.openxmlformats.org/drawingml/2006/main" name="6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9.xml><?xml version="1.0" encoding="utf-8"?>
<a:theme xmlns:a="http://schemas.openxmlformats.org/drawingml/2006/main" name="7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2_Blends">
  <a:themeElements>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NKF Template White Page">
  <a:themeElements>
    <a:clrScheme name="NKF 2010 1ST LINE">
      <a:dk1>
        <a:srgbClr val="000000"/>
      </a:dk1>
      <a:lt1>
        <a:srgbClr val="FFFFFF"/>
      </a:lt1>
      <a:dk2>
        <a:srgbClr val="000000"/>
      </a:dk2>
      <a:lt2>
        <a:srgbClr val="AEA79F"/>
      </a:lt2>
      <a:accent1>
        <a:srgbClr val="D0103A"/>
      </a:accent1>
      <a:accent2>
        <a:srgbClr val="0094B3"/>
      </a:accent2>
      <a:accent3>
        <a:srgbClr val="7C109A"/>
      </a:accent3>
      <a:accent4>
        <a:srgbClr val="E98300"/>
      </a:accent4>
      <a:accent5>
        <a:srgbClr val="C9DD03"/>
      </a:accent5>
      <a:accent6>
        <a:srgbClr val="00C0B5"/>
      </a:accent6>
      <a:hlink>
        <a:srgbClr val="D0103A"/>
      </a:hlink>
      <a:folHlink>
        <a:srgbClr val="0094B3"/>
      </a:folHlink>
    </a:clrScheme>
    <a:fontScheme name="With message: KF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none" w="med" len="med"/>
        </a:ln>
        <a:effectLst/>
      </a:spPr>
      <a:bodyPr vert="horz" wrap="square" lIns="72000" tIns="72000" rIns="72000" bIns="7200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GB"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none" w="med" len="med"/>
        </a:ln>
        <a:effectLst/>
      </a:spPr>
      <a:bodyPr vert="horz" wrap="square" lIns="72000" tIns="72000" rIns="72000" bIns="7200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GB" sz="1800" b="1" i="0" u="none" strike="noStrike" cap="none" normalizeH="0" baseline="0" smtClean="0">
            <a:ln>
              <a:noFill/>
            </a:ln>
            <a:solidFill>
              <a:schemeClr val="tx1"/>
            </a:solidFill>
            <a:effectLst/>
            <a:latin typeface="Arial" charset="0"/>
          </a:defRPr>
        </a:defPPr>
      </a:lstStyle>
    </a:lnDef>
    <a:txDef>
      <a:spPr>
        <a:noFill/>
      </a:spPr>
      <a:bodyPr wrap="square" lIns="0" tIns="0" rIns="0" bIns="0" rtlCol="0">
        <a:noAutofit/>
      </a:bodyPr>
      <a:lstStyle>
        <a:defPPr algn="l">
          <a:defRPr sz="1200" b="0" dirty="0" smtClean="0"/>
        </a:defPPr>
      </a:lstStyle>
    </a:txDef>
  </a:objectDefaults>
  <a:extraClrSchemeLst>
    <a:extraClrScheme>
      <a:clrScheme name="With message: KF Whit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With message: KF White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With message: KF White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With message: KF White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With message: KF White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With message: KF White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With message: KF White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With message: KF White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With message: KF White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ith message: KF White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With message: KF White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With message: KF White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With message: KF White template 13">
        <a:dk1>
          <a:srgbClr val="9C9C9C"/>
        </a:dk1>
        <a:lt1>
          <a:srgbClr val="FFFFFF"/>
        </a:lt1>
        <a:dk2>
          <a:srgbClr val="434444"/>
        </a:dk2>
        <a:lt2>
          <a:srgbClr val="FFFFFF"/>
        </a:lt2>
        <a:accent1>
          <a:srgbClr val="D0103A"/>
        </a:accent1>
        <a:accent2>
          <a:srgbClr val="333399"/>
        </a:accent2>
        <a:accent3>
          <a:srgbClr val="B0B0B0"/>
        </a:accent3>
        <a:accent4>
          <a:srgbClr val="DADADA"/>
        </a:accent4>
        <a:accent5>
          <a:srgbClr val="E4AAAE"/>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With message: KF White template 14">
        <a:dk1>
          <a:srgbClr val="9C9C9C"/>
        </a:dk1>
        <a:lt1>
          <a:srgbClr val="FFFFFF"/>
        </a:lt1>
        <a:dk2>
          <a:srgbClr val="434444"/>
        </a:dk2>
        <a:lt2>
          <a:srgbClr val="FFFFFF"/>
        </a:lt2>
        <a:accent1>
          <a:srgbClr val="D0103A"/>
        </a:accent1>
        <a:accent2>
          <a:srgbClr val="00C0B5"/>
        </a:accent2>
        <a:accent3>
          <a:srgbClr val="B0B0B0"/>
        </a:accent3>
        <a:accent4>
          <a:srgbClr val="DADADA"/>
        </a:accent4>
        <a:accent5>
          <a:srgbClr val="E4AAAE"/>
        </a:accent5>
        <a:accent6>
          <a:srgbClr val="00AEA4"/>
        </a:accent6>
        <a:hlink>
          <a:srgbClr val="7C109A"/>
        </a:hlink>
        <a:folHlink>
          <a:srgbClr val="0094B3"/>
        </a:folHlink>
      </a:clrScheme>
      <a:clrMap bg1="dk2" tx1="lt1" bg2="dk1" tx2="lt2" accent1="accent1" accent2="accent2" accent3="accent3" accent4="accent4" accent5="accent5" accent6="accent6" hlink="hlink" folHlink="folHlink"/>
    </a:extraClrScheme>
    <a:extraClrScheme>
      <a:clrScheme name="With message: KF White template 15">
        <a:dk1>
          <a:srgbClr val="000000"/>
        </a:dk1>
        <a:lt1>
          <a:srgbClr val="FFFFFF"/>
        </a:lt1>
        <a:dk2>
          <a:srgbClr val="434444"/>
        </a:dk2>
        <a:lt2>
          <a:srgbClr val="9C9C9C"/>
        </a:lt2>
        <a:accent1>
          <a:srgbClr val="D0103A"/>
        </a:accent1>
        <a:accent2>
          <a:srgbClr val="00C0B5"/>
        </a:accent2>
        <a:accent3>
          <a:srgbClr val="FFFFFF"/>
        </a:accent3>
        <a:accent4>
          <a:srgbClr val="000000"/>
        </a:accent4>
        <a:accent5>
          <a:srgbClr val="E4AAAE"/>
        </a:accent5>
        <a:accent6>
          <a:srgbClr val="00AEA4"/>
        </a:accent6>
        <a:hlink>
          <a:srgbClr val="7C109A"/>
        </a:hlink>
        <a:folHlink>
          <a:srgbClr val="0094B3"/>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S_Mix_Template_4-3_Format">
  <a:themeElements>
    <a:clrScheme name="MIX08_2">
      <a:dk1>
        <a:srgbClr val="000000"/>
      </a:dk1>
      <a:lt1>
        <a:srgbClr val="FFFFFF"/>
      </a:lt1>
      <a:dk2>
        <a:srgbClr val="6E0F4C"/>
      </a:dk2>
      <a:lt2>
        <a:srgbClr val="FFFFFF"/>
      </a:lt2>
      <a:accent1>
        <a:srgbClr val="D68E02"/>
      </a:accent1>
      <a:accent2>
        <a:srgbClr val="0070C0"/>
      </a:accent2>
      <a:accent3>
        <a:srgbClr val="A75135"/>
      </a:accent3>
      <a:accent4>
        <a:srgbClr val="3F6669"/>
      </a:accent4>
      <a:accent5>
        <a:srgbClr val="520B39"/>
      </a:accent5>
      <a:accent6>
        <a:srgbClr val="7B7B7B"/>
      </a:accent6>
      <a:hlink>
        <a:srgbClr val="FFFFFF"/>
      </a:hlink>
      <a:folHlink>
        <a:srgbClr val="A5A5A5"/>
      </a:folHlink>
    </a:clrScheme>
    <a:fontScheme name="Segoe">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rtlCol="0">
        <a:spAutoFit/>
      </a:bodyPr>
      <a:lstStyle>
        <a:defPPr>
          <a:defRPr sz="3200" dirty="0" smtClean="0">
            <a:effectLst>
              <a:outerShdw blurRad="38100" dist="38100" dir="2700000" algn="tl">
                <a:srgbClr val="000000">
                  <a:alpha val="43137"/>
                </a:srgbClr>
              </a:outerShdw>
            </a:effectLst>
          </a:defRPr>
        </a:defPPr>
      </a:lstStyle>
    </a:txDef>
  </a:objectDefaults>
  <a:extraClrSchemeLst/>
</a:theme>
</file>

<file path=ppt/theme/theme4.xml><?xml version="1.0" encoding="utf-8"?>
<a:theme xmlns:a="http://schemas.openxmlformats.org/drawingml/2006/main" name="1_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TechEd2012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Glowing puzzle pieces design template</Template>
  <TotalTime>55235</TotalTime>
  <Words>1136</Words>
  <Application>Microsoft Office PowerPoint</Application>
  <PresentationFormat>On-screen Show (4:3)</PresentationFormat>
  <Paragraphs>192</Paragraphs>
  <Slides>29</Slides>
  <Notes>22</Notes>
  <HiddenSlides>4</HiddenSlides>
  <MMClips>0</MMClips>
  <ScaleCrop>false</ScaleCrop>
  <HeadingPairs>
    <vt:vector size="8" baseType="variant">
      <vt:variant>
        <vt:lpstr>Fonts Used</vt:lpstr>
      </vt:variant>
      <vt:variant>
        <vt:i4>12</vt:i4>
      </vt:variant>
      <vt:variant>
        <vt:lpstr>Theme</vt:lpstr>
      </vt:variant>
      <vt:variant>
        <vt:i4>20</vt:i4>
      </vt:variant>
      <vt:variant>
        <vt:lpstr>Embedded OLE Servers</vt:lpstr>
      </vt:variant>
      <vt:variant>
        <vt:i4>1</vt:i4>
      </vt:variant>
      <vt:variant>
        <vt:lpstr>Slide Titles</vt:lpstr>
      </vt:variant>
      <vt:variant>
        <vt:i4>29</vt:i4>
      </vt:variant>
    </vt:vector>
  </HeadingPairs>
  <TitlesOfParts>
    <vt:vector size="62" baseType="lpstr">
      <vt:lpstr>Arial</vt:lpstr>
      <vt:lpstr>Calibri</vt:lpstr>
      <vt:lpstr>Century Gothic</vt:lpstr>
      <vt:lpstr>Consolas</vt:lpstr>
      <vt:lpstr>Franklin Gothic Heavy</vt:lpstr>
      <vt:lpstr>Segoe</vt:lpstr>
      <vt:lpstr>Segoe UI</vt:lpstr>
      <vt:lpstr>Segoe UI Light</vt:lpstr>
      <vt:lpstr>Tahoma</vt:lpstr>
      <vt:lpstr>Times New Roman</vt:lpstr>
      <vt:lpstr>Verdana</vt:lpstr>
      <vt:lpstr>Wingdings</vt:lpstr>
      <vt:lpstr>Custom Design</vt:lpstr>
      <vt:lpstr>2_Blends</vt:lpstr>
      <vt:lpstr>MS_Mix_Template_4-3_Format</vt:lpstr>
      <vt:lpstr>1_Custom Design</vt:lpstr>
      <vt:lpstr>MS1444_Windows Azure Template 16x9_r08a</vt:lpstr>
      <vt:lpstr>Accent Color Transition Slides</vt:lpstr>
      <vt:lpstr>TechEd2012_WindowsAzure_Template_16x9</vt:lpstr>
      <vt:lpstr>Windows_Azure_DevCamp_16x9_Template - FINAL2</vt:lpstr>
      <vt:lpstr>TechEd_2012_Template_16x9</vt:lpstr>
      <vt:lpstr>Rise .ppt theme</vt:lpstr>
      <vt:lpstr>PresenterMedia.com Animated Theme</vt:lpstr>
      <vt:lpstr>MSVID_White_16x9_2012-08-18</vt:lpstr>
      <vt:lpstr>1_MSVID_White_16x9_2012-08-18</vt:lpstr>
      <vt:lpstr>2_MSVID_White_16x9_2012-08-18</vt:lpstr>
      <vt:lpstr>3_MSVID_White_16x9_2012-08-18</vt:lpstr>
      <vt:lpstr>4_MSVID_White_16x9_2012-08-18</vt:lpstr>
      <vt:lpstr>5_MSVID_White_16x9_2012-08-18</vt:lpstr>
      <vt:lpstr>6_MSVID_White_16x9_2012-08-18</vt:lpstr>
      <vt:lpstr>7_MSVID_White_16x9_2012-08-18</vt:lpstr>
      <vt:lpstr>NKF Template White Page</vt:lpstr>
      <vt:lpstr>think-cell Slide</vt:lpstr>
      <vt:lpstr>Azure</vt:lpstr>
      <vt:lpstr>Introductions</vt:lpstr>
      <vt:lpstr>Welcome</vt:lpstr>
      <vt:lpstr>Our Website</vt:lpstr>
      <vt:lpstr>Agenda</vt:lpstr>
      <vt:lpstr>User Group Business</vt:lpstr>
      <vt:lpstr>Paperwork</vt:lpstr>
      <vt:lpstr>Later Tonight</vt:lpstr>
      <vt:lpstr>Later Tonight</vt:lpstr>
      <vt:lpstr>Announcements</vt:lpstr>
      <vt:lpstr>Conveyor Belt</vt:lpstr>
      <vt:lpstr>TEALS</vt:lpstr>
      <vt:lpstr>Visual Studio  RC 2015</vt:lpstr>
      <vt:lpstr>Windows 10 Technical Preview</vt:lpstr>
      <vt:lpstr>Syncfusion Software</vt:lpstr>
      <vt:lpstr>DevCamp: Cloud</vt:lpstr>
      <vt:lpstr>Make Your Customer Connections Count</vt:lpstr>
      <vt:lpstr>Dallas Startup Weekend: Women's Edition </vt:lpstr>
      <vt:lpstr>DevCamp: Office</vt:lpstr>
      <vt:lpstr>DevCamp: Data</vt:lpstr>
      <vt:lpstr>YouthSpark Summer Camps</vt:lpstr>
      <vt:lpstr>Microsoft Virtual Academy</vt:lpstr>
      <vt:lpstr>FREE Online Training</vt:lpstr>
      <vt:lpstr>WebsiteSpark</vt:lpstr>
      <vt:lpstr>Microsoft BizSpark</vt:lpstr>
      <vt:lpstr>Microsoft BizSpark Requirements</vt:lpstr>
      <vt:lpstr>Not Eligible for BizSpark</vt:lpstr>
      <vt:lpstr>PowerPoint Presentation</vt:lpstr>
      <vt:lpstr>Shawn Weisfeld </vt:lpstr>
    </vt:vector>
  </TitlesOfParts>
  <Company>One Stop Designs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 Authorized Customer</dc:creator>
  <cp:lastModifiedBy>SHAWN WEISFELD</cp:lastModifiedBy>
  <cp:revision>992</cp:revision>
  <cp:lastPrinted>2014-06-24T20:48:05Z</cp:lastPrinted>
  <dcterms:created xsi:type="dcterms:W3CDTF">2006-04-24T23:17:23Z</dcterms:created>
  <dcterms:modified xsi:type="dcterms:W3CDTF">2015-05-26T22:42:27Z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TC011407991033</vt:lpwstr>
  </property>
</Properties>
</file>